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4"/>
  </p:notesMasterIdLst>
  <p:sldIdLst>
    <p:sldId id="263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6" r:id="rId11"/>
    <p:sldId id="268" r:id="rId12"/>
    <p:sldId id="269" r:id="rId13"/>
    <p:sldId id="270" r:id="rId14"/>
    <p:sldId id="313" r:id="rId15"/>
    <p:sldId id="271" r:id="rId16"/>
    <p:sldId id="314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</p:sldIdLst>
  <p:sldSz cx="3200400" cy="18288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49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49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49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49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49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49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49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49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49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76" userDrawn="1">
          <p15:clr>
            <a:srgbClr val="747775"/>
          </p15:clr>
        </p15:guide>
        <p15:guide id="2" pos="1008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11" autoAdjust="0"/>
    <p:restoredTop sz="94729"/>
  </p:normalViewPr>
  <p:slideViewPr>
    <p:cSldViewPr snapToGrid="0">
      <p:cViewPr varScale="1">
        <p:scale>
          <a:sx n="248" d="100"/>
          <a:sy n="248" d="100"/>
        </p:scale>
        <p:origin x="868" y="124"/>
      </p:cViewPr>
      <p:guideLst>
        <p:guide orient="horz" pos="576"/>
        <p:guide pos="10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49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49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49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49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49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49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49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49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49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e57b4e02df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e57b4e02df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73a6d30c2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73a6d30c2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73a6d30c2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73a6d30c2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73a6d30c20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73a6d30c20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73a6d30c2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73a6d30c2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59143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73a6d30c20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73a6d30c20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0963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3a6d30c20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73a6d30c20_1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73a6d30c20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73a6d30c20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73a6d30c20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73a6d30c20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73a6d30c20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73a6d30c20_1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73a6d30c20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73a6d30c20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73a6d30c20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73a6d30c20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73a6d30c20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73a6d30c20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7359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73a6d30c20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73a6d30c20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48858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73a6d30c20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73a6d30c20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51510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73a6d30c20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73a6d30c20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9408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73a6d30c20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73a6d30c20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99025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73a6d30c20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73a6d30c20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38992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73a6d30c20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73a6d30c20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2474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e57b4e02d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e57b4e02d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73a6d30c20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73a6d30c20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2966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73a6d30c20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73a6d30c20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06690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73a6d30c20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73a6d30c20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4710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73a6d30c20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73a6d30c20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58044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73a6d30c20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73a6d30c20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67573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73a6d30c20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73a6d30c20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9154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73a6d30c20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73a6d30c20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56104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73a6d30c20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73a6d30c20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93798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73a6d30c20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73a6d30c20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10640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73a6d30c20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73a6d30c20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3877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e57b4e02df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e57b4e02df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73a6d30c20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73a6d30c20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02295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73a6d30c20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73a6d30c20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8175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73a6d30c20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73a6d30c20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4021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e57b4e02d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e57b4e02df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e57b4e02df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e57b4e02df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e57b4e02df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e57b4e02df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73a6d30c20_1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73a6d30c20_1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e57b4e02df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e57b4e02df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9098" y="264738"/>
            <a:ext cx="2982210" cy="7298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82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82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82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82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82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82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82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82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82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09095" y="1007689"/>
            <a:ext cx="2982210" cy="2818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98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98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98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98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98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98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98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98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98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2965360" y="1658033"/>
            <a:ext cx="192045" cy="1399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09095" y="393289"/>
            <a:ext cx="2982210" cy="6981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201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201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201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201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201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201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201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201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201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109095" y="1120791"/>
            <a:ext cx="2982210" cy="462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160041" lvl="0" indent="-120031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320082" lvl="1" indent="-11114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480123" lvl="2" indent="-11114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640164" lvl="3" indent="-11114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800205" lvl="4" indent="-11114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960246" lvl="5" indent="-11114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1120287" lvl="6" indent="-11114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280328" lvl="7" indent="-11114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440368" lvl="8" indent="-11114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2965360" y="1658033"/>
            <a:ext cx="192045" cy="1399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2965360" y="1658033"/>
            <a:ext cx="192045" cy="1399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09095" y="764747"/>
            <a:ext cx="2982210" cy="2993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26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26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26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26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26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26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26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26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26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2965360" y="1658033"/>
            <a:ext cx="192045" cy="1399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109095" y="158231"/>
            <a:ext cx="2982210" cy="2036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09095" y="409769"/>
            <a:ext cx="2982210" cy="12147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160041" lvl="0" indent="-12003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320082" lvl="1" indent="-11114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480123" lvl="2" indent="-11114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640164" lvl="3" indent="-11114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800205" lvl="4" indent="-11114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960246" lvl="5" indent="-11114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1120287" lvl="6" indent="-11114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280328" lvl="7" indent="-11114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440368" lvl="8" indent="-11114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2965360" y="1658033"/>
            <a:ext cx="192045" cy="1399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109095" y="158231"/>
            <a:ext cx="2982210" cy="2036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109095" y="409769"/>
            <a:ext cx="1399965" cy="12147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160041" lvl="0" indent="-11114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90"/>
            </a:lvl1pPr>
            <a:lvl2pPr marL="320082" lvl="1" indent="-106694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420"/>
            </a:lvl2pPr>
            <a:lvl3pPr marL="480123" lvl="2" indent="-106694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420"/>
            </a:lvl3pPr>
            <a:lvl4pPr marL="640164" lvl="3" indent="-106694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420"/>
            </a:lvl4pPr>
            <a:lvl5pPr marL="800205" lvl="4" indent="-106694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420"/>
            </a:lvl5pPr>
            <a:lvl6pPr marL="960246" lvl="5" indent="-106694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420"/>
            </a:lvl6pPr>
            <a:lvl7pPr marL="1120287" lvl="6" indent="-106694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420"/>
            </a:lvl7pPr>
            <a:lvl8pPr marL="1280328" lvl="7" indent="-106694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420"/>
            </a:lvl8pPr>
            <a:lvl9pPr marL="1440368" lvl="8" indent="-106694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42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1691340" y="409769"/>
            <a:ext cx="1399965" cy="12147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160041" lvl="0" indent="-11114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90"/>
            </a:lvl1pPr>
            <a:lvl2pPr marL="320082" lvl="1" indent="-106694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420"/>
            </a:lvl2pPr>
            <a:lvl3pPr marL="480123" lvl="2" indent="-106694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420"/>
            </a:lvl3pPr>
            <a:lvl4pPr marL="640164" lvl="3" indent="-106694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420"/>
            </a:lvl4pPr>
            <a:lvl5pPr marL="800205" lvl="4" indent="-106694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420"/>
            </a:lvl5pPr>
            <a:lvl6pPr marL="960246" lvl="5" indent="-106694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420"/>
            </a:lvl6pPr>
            <a:lvl7pPr marL="1120287" lvl="6" indent="-106694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420"/>
            </a:lvl7pPr>
            <a:lvl8pPr marL="1280328" lvl="7" indent="-106694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420"/>
            </a:lvl8pPr>
            <a:lvl9pPr marL="1440368" lvl="8" indent="-106694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42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2965360" y="1658033"/>
            <a:ext cx="192045" cy="1399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09095" y="158231"/>
            <a:ext cx="2982210" cy="2036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2965360" y="1658033"/>
            <a:ext cx="192045" cy="1399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109095" y="197547"/>
            <a:ext cx="982800" cy="2686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84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84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84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84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84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84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84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84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84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109095" y="494080"/>
            <a:ext cx="982800" cy="11304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160041" lvl="0" indent="-106694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420"/>
            </a:lvl1pPr>
            <a:lvl2pPr marL="320082" lvl="1" indent="-106694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420"/>
            </a:lvl2pPr>
            <a:lvl3pPr marL="480123" lvl="2" indent="-106694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420"/>
            </a:lvl3pPr>
            <a:lvl4pPr marL="640164" lvl="3" indent="-106694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420"/>
            </a:lvl4pPr>
            <a:lvl5pPr marL="800205" lvl="4" indent="-106694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420"/>
            </a:lvl5pPr>
            <a:lvl6pPr marL="960246" lvl="5" indent="-106694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420"/>
            </a:lvl6pPr>
            <a:lvl7pPr marL="1120287" lvl="6" indent="-106694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420"/>
            </a:lvl7pPr>
            <a:lvl8pPr marL="1280328" lvl="7" indent="-106694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420"/>
            </a:lvl8pPr>
            <a:lvl9pPr marL="1440368" lvl="8" indent="-106694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42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2965360" y="1658033"/>
            <a:ext cx="192045" cy="1399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171588" y="160053"/>
            <a:ext cx="2228730" cy="14545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168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168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168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168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168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168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168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168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168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2965360" y="1658033"/>
            <a:ext cx="192045" cy="1399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1600200" y="-45"/>
            <a:ext cx="1600200" cy="182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53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92925" y="438462"/>
            <a:ext cx="1415820" cy="5270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147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147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147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147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147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147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147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147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147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92925" y="996649"/>
            <a:ext cx="1415820" cy="4391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73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73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73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73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73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73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73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73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735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1728825" y="257449"/>
            <a:ext cx="1342950" cy="13138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160041" lvl="0" indent="-12003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320082" lvl="1" indent="-11114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480123" lvl="2" indent="-11114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640164" lvl="3" indent="-11114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800205" lvl="4" indent="-11114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960246" lvl="5" indent="-11114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1120287" lvl="6" indent="-11114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280328" lvl="7" indent="-11114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440368" lvl="8" indent="-11114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2965360" y="1658033"/>
            <a:ext cx="192045" cy="1399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109095" y="1504204"/>
            <a:ext cx="2099580" cy="2151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160041" lvl="0" indent="-8002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2965360" y="1658033"/>
            <a:ext cx="192045" cy="1399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9095" y="158231"/>
            <a:ext cx="2982210" cy="203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9095" y="409769"/>
            <a:ext cx="2982210" cy="121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2965360" y="1658033"/>
            <a:ext cx="192045" cy="139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350">
                <a:solidFill>
                  <a:schemeClr val="dk2"/>
                </a:solidFill>
              </a:defRPr>
            </a:lvl1pPr>
            <a:lvl2pPr lvl="1" algn="r">
              <a:buNone/>
              <a:defRPr sz="350">
                <a:solidFill>
                  <a:schemeClr val="dk2"/>
                </a:solidFill>
              </a:defRPr>
            </a:lvl2pPr>
            <a:lvl3pPr lvl="2" algn="r">
              <a:buNone/>
              <a:defRPr sz="350">
                <a:solidFill>
                  <a:schemeClr val="dk2"/>
                </a:solidFill>
              </a:defRPr>
            </a:lvl3pPr>
            <a:lvl4pPr lvl="3" algn="r">
              <a:buNone/>
              <a:defRPr sz="350">
                <a:solidFill>
                  <a:schemeClr val="dk2"/>
                </a:solidFill>
              </a:defRPr>
            </a:lvl4pPr>
            <a:lvl5pPr lvl="4" algn="r">
              <a:buNone/>
              <a:defRPr sz="350">
                <a:solidFill>
                  <a:schemeClr val="dk2"/>
                </a:solidFill>
              </a:defRPr>
            </a:lvl5pPr>
            <a:lvl6pPr lvl="5" algn="r">
              <a:buNone/>
              <a:defRPr sz="350">
                <a:solidFill>
                  <a:schemeClr val="dk2"/>
                </a:solidFill>
              </a:defRPr>
            </a:lvl6pPr>
            <a:lvl7pPr lvl="6" algn="r">
              <a:buNone/>
              <a:defRPr sz="350">
                <a:solidFill>
                  <a:schemeClr val="dk2"/>
                </a:solidFill>
              </a:defRPr>
            </a:lvl7pPr>
            <a:lvl8pPr lvl="7" algn="r">
              <a:buNone/>
              <a:defRPr sz="350">
                <a:solidFill>
                  <a:schemeClr val="dk2"/>
                </a:solidFill>
              </a:defRPr>
            </a:lvl8pPr>
            <a:lvl9pPr lvl="8" algn="r">
              <a:buNone/>
              <a:defRPr sz="35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"/>
          <p:cNvSpPr/>
          <p:nvPr/>
        </p:nvSpPr>
        <p:spPr>
          <a:xfrm>
            <a:off x="1301182" y="715006"/>
            <a:ext cx="589421" cy="150846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0" tIns="31990" rIns="31990" bIns="31990" anchor="ctr" anchorCtr="0">
            <a:noAutofit/>
          </a:bodyPr>
          <a:lstStyle/>
          <a:p>
            <a:pPr algn="ctr">
              <a:buSzPts val="1100"/>
            </a:pPr>
            <a:r>
              <a:rPr lang="en-US" sz="735" dirty="0">
                <a:solidFill>
                  <a:schemeClr val="bg1"/>
                </a:solidFill>
                <a:latin typeface="Aptos" panose="020B0004020202020204" pitchFamily="34" charset="0"/>
              </a:rPr>
              <a:t>Growth</a:t>
            </a:r>
            <a:endParaRPr sz="735" dirty="0">
              <a:solidFill>
                <a:schemeClr val="bg1"/>
              </a:solidFill>
              <a:latin typeface="Aptos" panose="020B0004020202020204" pitchFamily="34" charset="0"/>
              <a:sym typeface="Calibri"/>
            </a:endParaRPr>
          </a:p>
        </p:txBody>
      </p:sp>
      <p:sp>
        <p:nvSpPr>
          <p:cNvPr id="202" name="Google Shape;202;p20"/>
          <p:cNvSpPr/>
          <p:nvPr/>
        </p:nvSpPr>
        <p:spPr>
          <a:xfrm>
            <a:off x="1291424" y="336789"/>
            <a:ext cx="608946" cy="150846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0" tIns="31990" rIns="31990" bIns="31990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Purpose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0"/>
          <p:cNvSpPr/>
          <p:nvPr/>
        </p:nvSpPr>
        <p:spPr>
          <a:xfrm>
            <a:off x="531575" y="715006"/>
            <a:ext cx="589421" cy="150846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0" tIns="31990" rIns="31990" bIns="31990" anchor="ctr" anchorCtr="0">
            <a:noAutofit/>
          </a:bodyPr>
          <a:lstStyle/>
          <a:p>
            <a:pPr algn="ctr">
              <a:buSzPts val="1100"/>
            </a:pPr>
            <a:r>
              <a:rPr lang="en-US" sz="735" dirty="0">
                <a:solidFill>
                  <a:schemeClr val="bg1"/>
                </a:solidFill>
                <a:latin typeface="Aptos" panose="020B0004020202020204" pitchFamily="34" charset="0"/>
              </a:rPr>
              <a:t>Ambition</a:t>
            </a:r>
            <a:endParaRPr sz="653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0"/>
          <p:cNvSpPr/>
          <p:nvPr/>
        </p:nvSpPr>
        <p:spPr>
          <a:xfrm>
            <a:off x="2030309" y="715001"/>
            <a:ext cx="589421" cy="150846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0" tIns="31990" rIns="31990" bIns="31990" anchor="ctr" anchorCtr="0">
            <a:noAutofit/>
          </a:bodyPr>
          <a:lstStyle/>
          <a:p>
            <a:pPr algn="ctr"/>
            <a:r>
              <a:rPr lang="en-US" sz="735" dirty="0">
                <a:solidFill>
                  <a:schemeClr val="bg1"/>
                </a:solidFill>
                <a:latin typeface="Aptos" panose="020B0004020202020204" pitchFamily="34" charset="0"/>
              </a:rPr>
              <a:t>Innovation</a:t>
            </a:r>
            <a:endParaRPr sz="735" dirty="0">
              <a:solidFill>
                <a:schemeClr val="bg1"/>
              </a:solidFill>
              <a:latin typeface="Aptos" panose="020B0004020202020204" pitchFamily="34" charset="0"/>
              <a:sym typeface="Calibri"/>
            </a:endParaRPr>
          </a:p>
        </p:txBody>
      </p:sp>
      <p:sp>
        <p:nvSpPr>
          <p:cNvPr id="211" name="Google Shape;211;p20"/>
          <p:cNvSpPr txBox="1"/>
          <p:nvPr/>
        </p:nvSpPr>
        <p:spPr>
          <a:xfrm>
            <a:off x="27080" y="14522"/>
            <a:ext cx="1049726" cy="20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0" tIns="31990" rIns="31990" bIns="31990" anchor="t" anchorCtr="0">
            <a:spAutoFit/>
          </a:bodyPr>
          <a:lstStyle/>
          <a:p>
            <a:r>
              <a:rPr lang="en" sz="900" b="1" dirty="0">
                <a:latin typeface="Calibri"/>
                <a:cs typeface="Calibri"/>
                <a:sym typeface="Calibri"/>
              </a:rPr>
              <a:t>Smriti Kalra</a:t>
            </a:r>
            <a:endParaRPr sz="900" b="1" dirty="0">
              <a:latin typeface="Calibri"/>
              <a:cs typeface="Calibri"/>
              <a:sym typeface="Calibri"/>
            </a:endParaRPr>
          </a:p>
        </p:txBody>
      </p:sp>
      <p:cxnSp>
        <p:nvCxnSpPr>
          <p:cNvPr id="212" name="Google Shape;212;p20"/>
          <p:cNvCxnSpPr>
            <a:stCxn id="202" idx="2"/>
            <a:endCxn id="204" idx="0"/>
          </p:cNvCxnSpPr>
          <p:nvPr/>
        </p:nvCxnSpPr>
        <p:spPr>
          <a:xfrm rot="5400000">
            <a:off x="1097381" y="216491"/>
            <a:ext cx="227371" cy="76965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0"/>
          <p:cNvCxnSpPr>
            <a:stCxn id="202" idx="2"/>
            <a:endCxn id="208" idx="0"/>
          </p:cNvCxnSpPr>
          <p:nvPr/>
        </p:nvCxnSpPr>
        <p:spPr>
          <a:xfrm rot="-5400000" flipH="1">
            <a:off x="1846781" y="236750"/>
            <a:ext cx="227371" cy="72914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20"/>
          <p:cNvCxnSpPr>
            <a:stCxn id="202" idx="2"/>
            <a:endCxn id="201" idx="0"/>
          </p:cNvCxnSpPr>
          <p:nvPr/>
        </p:nvCxnSpPr>
        <p:spPr>
          <a:xfrm>
            <a:off x="1595897" y="487635"/>
            <a:ext cx="0" cy="227371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20"/>
          <p:cNvCxnSpPr>
            <a:cxnSpLocks/>
            <a:stCxn id="201" idx="2"/>
          </p:cNvCxnSpPr>
          <p:nvPr/>
        </p:nvCxnSpPr>
        <p:spPr>
          <a:xfrm rot="5400000">
            <a:off x="997601" y="430372"/>
            <a:ext cx="162812" cy="1033771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20"/>
          <p:cNvCxnSpPr>
            <a:cxnSpLocks/>
            <a:stCxn id="201" idx="2"/>
          </p:cNvCxnSpPr>
          <p:nvPr/>
        </p:nvCxnSpPr>
        <p:spPr>
          <a:xfrm rot="-5400000" flipH="1">
            <a:off x="2031371" y="430372"/>
            <a:ext cx="162812" cy="1033771"/>
          </a:xfrm>
          <a:prstGeom prst="bentConnector3">
            <a:avLst>
              <a:gd name="adj1" fmla="val 50009"/>
            </a:avLst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20"/>
          <p:cNvCxnSpPr>
            <a:cxnSpLocks/>
          </p:cNvCxnSpPr>
          <p:nvPr/>
        </p:nvCxnSpPr>
        <p:spPr>
          <a:xfrm flipH="1">
            <a:off x="1251293" y="946191"/>
            <a:ext cx="383885" cy="82508"/>
          </a:xfrm>
          <a:prstGeom prst="bentConnector2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" name="Google Shape;218;p20"/>
          <p:cNvCxnSpPr>
            <a:cxnSpLocks/>
            <a:stCxn id="201" idx="2"/>
          </p:cNvCxnSpPr>
          <p:nvPr/>
        </p:nvCxnSpPr>
        <p:spPr>
          <a:xfrm rot="-5400000" flipH="1">
            <a:off x="1686798" y="774945"/>
            <a:ext cx="162812" cy="344625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04;p20">
            <a:extLst>
              <a:ext uri="{FF2B5EF4-FFF2-40B4-BE49-F238E27FC236}">
                <a16:creationId xmlns:a16="http://schemas.microsoft.com/office/drawing/2014/main" id="{0287CDE3-3393-B070-EC75-963BAFF11BB3}"/>
              </a:ext>
            </a:extLst>
          </p:cNvPr>
          <p:cNvSpPr/>
          <p:nvPr/>
        </p:nvSpPr>
        <p:spPr>
          <a:xfrm>
            <a:off x="317247" y="1028664"/>
            <a:ext cx="589421" cy="150846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0" tIns="31990" rIns="31990" bIns="31990" anchor="ctr" anchorCtr="0">
            <a:noAutofit/>
          </a:bodyPr>
          <a:lstStyle/>
          <a:p>
            <a:pPr algn="ctr">
              <a:buSzPts val="1100"/>
            </a:pPr>
            <a:r>
              <a:rPr lang="en-US" sz="735" dirty="0">
                <a:solidFill>
                  <a:schemeClr val="bg1"/>
                </a:solidFill>
                <a:latin typeface="Aptos" panose="020B0004020202020204" pitchFamily="34" charset="0"/>
              </a:rPr>
              <a:t>Adaptability</a:t>
            </a:r>
            <a:endParaRPr sz="735" dirty="0">
              <a:solidFill>
                <a:schemeClr val="bg1"/>
              </a:solidFill>
              <a:latin typeface="Aptos" panose="020B0004020202020204" pitchFamily="34" charset="0"/>
              <a:sym typeface="Calibri"/>
            </a:endParaRPr>
          </a:p>
        </p:txBody>
      </p:sp>
      <p:sp>
        <p:nvSpPr>
          <p:cNvPr id="3" name="Google Shape;204;p20">
            <a:extLst>
              <a:ext uri="{FF2B5EF4-FFF2-40B4-BE49-F238E27FC236}">
                <a16:creationId xmlns:a16="http://schemas.microsoft.com/office/drawing/2014/main" id="{677EA998-243F-2F2E-D768-0D9E204E13B8}"/>
              </a:ext>
            </a:extLst>
          </p:cNvPr>
          <p:cNvSpPr/>
          <p:nvPr/>
        </p:nvSpPr>
        <p:spPr>
          <a:xfrm>
            <a:off x="956556" y="1028664"/>
            <a:ext cx="589421" cy="150846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0" tIns="31990" rIns="31990" bIns="31990" anchor="ctr" anchorCtr="0">
            <a:noAutofit/>
          </a:bodyPr>
          <a:lstStyle/>
          <a:p>
            <a:pPr algn="ctr">
              <a:buSzPts val="1100"/>
            </a:pPr>
            <a:r>
              <a:rPr lang="en-US" sz="735" dirty="0">
                <a:solidFill>
                  <a:schemeClr val="bg1"/>
                </a:solidFill>
                <a:latin typeface="Aptos" panose="020B0004020202020204" pitchFamily="34" charset="0"/>
              </a:rPr>
              <a:t>Excellence</a:t>
            </a:r>
            <a:endParaRPr sz="735" dirty="0">
              <a:solidFill>
                <a:schemeClr val="bg1"/>
              </a:solidFill>
              <a:latin typeface="Aptos" panose="020B0004020202020204" pitchFamily="34" charset="0"/>
              <a:sym typeface="Calibri"/>
            </a:endParaRPr>
          </a:p>
        </p:txBody>
      </p:sp>
      <p:sp>
        <p:nvSpPr>
          <p:cNvPr id="4" name="Google Shape;204;p20">
            <a:extLst>
              <a:ext uri="{FF2B5EF4-FFF2-40B4-BE49-F238E27FC236}">
                <a16:creationId xmlns:a16="http://schemas.microsoft.com/office/drawing/2014/main" id="{30D61BEB-73A0-1BB1-38E0-48E6CDEF6E09}"/>
              </a:ext>
            </a:extLst>
          </p:cNvPr>
          <p:cNvSpPr/>
          <p:nvPr/>
        </p:nvSpPr>
        <p:spPr>
          <a:xfrm>
            <a:off x="1645754" y="1028664"/>
            <a:ext cx="589421" cy="343389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0" tIns="31990" rIns="31990" bIns="31990" anchor="ctr" anchorCtr="0">
            <a:noAutofit/>
          </a:bodyPr>
          <a:lstStyle/>
          <a:p>
            <a:pPr algn="ctr">
              <a:buSzPts val="1100"/>
            </a:pPr>
            <a:r>
              <a:rPr lang="en-US" sz="735" dirty="0">
                <a:solidFill>
                  <a:schemeClr val="bg1"/>
                </a:solidFill>
                <a:latin typeface="Aptos" panose="020B0004020202020204" pitchFamily="34" charset="0"/>
              </a:rPr>
              <a:t>Equity Alliance</a:t>
            </a:r>
            <a:endParaRPr sz="735" dirty="0">
              <a:solidFill>
                <a:schemeClr val="bg1"/>
              </a:solidFill>
              <a:latin typeface="Aptos" panose="020B0004020202020204" pitchFamily="34" charset="0"/>
              <a:sym typeface="Calibri"/>
            </a:endParaRPr>
          </a:p>
        </p:txBody>
      </p:sp>
      <p:sp>
        <p:nvSpPr>
          <p:cNvPr id="5" name="Google Shape;204;p20">
            <a:extLst>
              <a:ext uri="{FF2B5EF4-FFF2-40B4-BE49-F238E27FC236}">
                <a16:creationId xmlns:a16="http://schemas.microsoft.com/office/drawing/2014/main" id="{A05CF98F-8D12-B60D-AEBC-74A9B7EF6A76}"/>
              </a:ext>
            </a:extLst>
          </p:cNvPr>
          <p:cNvSpPr/>
          <p:nvPr/>
        </p:nvSpPr>
        <p:spPr>
          <a:xfrm>
            <a:off x="2285037" y="1036248"/>
            <a:ext cx="589421" cy="343389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0" tIns="31990" rIns="31990" bIns="31990" anchor="ctr" anchorCtr="0">
            <a:noAutofit/>
          </a:bodyPr>
          <a:lstStyle/>
          <a:p>
            <a:pPr algn="ctr">
              <a:buSzPts val="1100"/>
            </a:pPr>
            <a:r>
              <a:rPr lang="en-US" sz="735" dirty="0">
                <a:solidFill>
                  <a:schemeClr val="bg1"/>
                </a:solidFill>
                <a:latin typeface="Aptos" panose="020B0004020202020204" pitchFamily="34" charset="0"/>
              </a:rPr>
              <a:t>Moral Courage</a:t>
            </a:r>
            <a:endParaRPr sz="735" dirty="0">
              <a:solidFill>
                <a:schemeClr val="bg1"/>
              </a:solidFill>
              <a:latin typeface="Aptos" panose="020B0004020202020204" pitchFamily="34" charset="0"/>
              <a:sym typeface="Calibri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AD4DAE7-3BF7-B405-E2DC-C6121D7AA160}"/>
              </a:ext>
            </a:extLst>
          </p:cNvPr>
          <p:cNvCxnSpPr>
            <a:stCxn id="204" idx="2"/>
          </p:cNvCxnSpPr>
          <p:nvPr/>
        </p:nvCxnSpPr>
        <p:spPr>
          <a:xfrm>
            <a:off x="826285" y="865851"/>
            <a:ext cx="424955" cy="76525"/>
          </a:xfrm>
          <a:prstGeom prst="line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724812-8A3E-3509-23BE-3A8576861BFE}"/>
              </a:ext>
            </a:extLst>
          </p:cNvPr>
          <p:cNvCxnSpPr>
            <a:cxnSpLocks/>
            <a:stCxn id="208" idx="2"/>
          </p:cNvCxnSpPr>
          <p:nvPr/>
        </p:nvCxnSpPr>
        <p:spPr>
          <a:xfrm flipH="1">
            <a:off x="1251241" y="865847"/>
            <a:ext cx="1073779" cy="76525"/>
          </a:xfrm>
          <a:prstGeom prst="line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"/>
          <p:cNvSpPr/>
          <p:nvPr/>
        </p:nvSpPr>
        <p:spPr>
          <a:xfrm>
            <a:off x="1292017" y="165172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Serenity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3"/>
          <p:cNvSpPr/>
          <p:nvPr/>
        </p:nvSpPr>
        <p:spPr>
          <a:xfrm>
            <a:off x="2141808" y="1039604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Confidence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3"/>
          <p:cNvSpPr/>
          <p:nvPr/>
        </p:nvSpPr>
        <p:spPr>
          <a:xfrm>
            <a:off x="1301777" y="433999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Freedom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3"/>
          <p:cNvSpPr/>
          <p:nvPr/>
        </p:nvSpPr>
        <p:spPr>
          <a:xfrm>
            <a:off x="1305413" y="1039604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Honesty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3"/>
          <p:cNvSpPr/>
          <p:nvPr/>
        </p:nvSpPr>
        <p:spPr>
          <a:xfrm>
            <a:off x="1301777" y="736797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Pride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3"/>
          <p:cNvSpPr txBox="1"/>
          <p:nvPr/>
        </p:nvSpPr>
        <p:spPr>
          <a:xfrm>
            <a:off x="26670" y="14287"/>
            <a:ext cx="1050000" cy="20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/>
          <a:p>
            <a:r>
              <a:rPr lang="en" sz="900" b="1" dirty="0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  <a:sym typeface="Calibri"/>
              </a:rPr>
              <a:t>Andrea </a:t>
            </a:r>
            <a:r>
              <a:rPr lang="en" sz="900" b="1" dirty="0" err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  <a:sym typeface="Calibri"/>
              </a:rPr>
              <a:t>Mangia</a:t>
            </a:r>
            <a:endParaRPr sz="900" b="1" dirty="0">
              <a:solidFill>
                <a:srgbClr val="1A1918"/>
              </a:solidFill>
              <a:highlight>
                <a:srgbClr val="FFFFFF"/>
              </a:highlight>
              <a:latin typeface="Calibri"/>
              <a:cs typeface="Calibri"/>
              <a:sym typeface="Calibri"/>
            </a:endParaRPr>
          </a:p>
        </p:txBody>
      </p:sp>
      <p:sp>
        <p:nvSpPr>
          <p:cNvPr id="287" name="Google Shape;287;p23"/>
          <p:cNvSpPr/>
          <p:nvPr/>
        </p:nvSpPr>
        <p:spPr>
          <a:xfrm>
            <a:off x="469018" y="1039600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Integrity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3"/>
          <p:cNvSpPr/>
          <p:nvPr/>
        </p:nvSpPr>
        <p:spPr>
          <a:xfrm>
            <a:off x="469018" y="1440314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Discipline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3"/>
          <p:cNvSpPr/>
          <p:nvPr/>
        </p:nvSpPr>
        <p:spPr>
          <a:xfrm>
            <a:off x="2141808" y="1342363"/>
            <a:ext cx="589575" cy="248837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Patient Centered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0" name="Google Shape;290;p23"/>
          <p:cNvCxnSpPr>
            <a:stCxn id="281" idx="2"/>
            <a:endCxn id="283" idx="0"/>
          </p:cNvCxnSpPr>
          <p:nvPr/>
        </p:nvCxnSpPr>
        <p:spPr>
          <a:xfrm>
            <a:off x="1596569" y="316058"/>
            <a:ext cx="0" cy="11791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23"/>
          <p:cNvCxnSpPr>
            <a:stCxn id="283" idx="2"/>
            <a:endCxn id="285" idx="0"/>
          </p:cNvCxnSpPr>
          <p:nvPr/>
        </p:nvCxnSpPr>
        <p:spPr>
          <a:xfrm>
            <a:off x="1596564" y="584884"/>
            <a:ext cx="0" cy="15193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2" name="Google Shape;292;p23"/>
          <p:cNvCxnSpPr>
            <a:stCxn id="285" idx="2"/>
            <a:endCxn id="284" idx="0"/>
          </p:cNvCxnSpPr>
          <p:nvPr/>
        </p:nvCxnSpPr>
        <p:spPr>
          <a:xfrm>
            <a:off x="1596564" y="887682"/>
            <a:ext cx="3675" cy="15193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3" name="Google Shape;293;p23"/>
          <p:cNvCxnSpPr>
            <a:stCxn id="283" idx="3"/>
            <a:endCxn id="282" idx="0"/>
          </p:cNvCxnSpPr>
          <p:nvPr/>
        </p:nvCxnSpPr>
        <p:spPr>
          <a:xfrm>
            <a:off x="1891352" y="509441"/>
            <a:ext cx="545265" cy="530145"/>
          </a:xfrm>
          <a:prstGeom prst="bentConnector2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" name="Google Shape;294;p23"/>
          <p:cNvCxnSpPr>
            <a:endCxn id="287" idx="0"/>
          </p:cNvCxnSpPr>
          <p:nvPr/>
        </p:nvCxnSpPr>
        <p:spPr>
          <a:xfrm flipH="1">
            <a:off x="763805" y="509454"/>
            <a:ext cx="538020" cy="530145"/>
          </a:xfrm>
          <a:prstGeom prst="bentConnector2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5" name="Google Shape;295;p23"/>
          <p:cNvCxnSpPr>
            <a:stCxn id="285" idx="1"/>
            <a:endCxn id="287" idx="0"/>
          </p:cNvCxnSpPr>
          <p:nvPr/>
        </p:nvCxnSpPr>
        <p:spPr>
          <a:xfrm flipH="1">
            <a:off x="763757" y="812240"/>
            <a:ext cx="538020" cy="22732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" name="Google Shape;296;p23"/>
          <p:cNvCxnSpPr>
            <a:stCxn id="285" idx="3"/>
            <a:endCxn id="282" idx="0"/>
          </p:cNvCxnSpPr>
          <p:nvPr/>
        </p:nvCxnSpPr>
        <p:spPr>
          <a:xfrm>
            <a:off x="1891352" y="812240"/>
            <a:ext cx="545265" cy="22732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23"/>
          <p:cNvCxnSpPr>
            <a:stCxn id="284" idx="2"/>
            <a:endCxn id="288" idx="3"/>
          </p:cNvCxnSpPr>
          <p:nvPr/>
        </p:nvCxnSpPr>
        <p:spPr>
          <a:xfrm flipH="1">
            <a:off x="1058610" y="1190489"/>
            <a:ext cx="541590" cy="32529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8" name="Google Shape;298;p23"/>
          <p:cNvCxnSpPr>
            <a:cxnSpLocks/>
            <a:stCxn id="284" idx="2"/>
            <a:endCxn id="289" idx="1"/>
          </p:cNvCxnSpPr>
          <p:nvPr/>
        </p:nvCxnSpPr>
        <p:spPr>
          <a:xfrm>
            <a:off x="1600200" y="1190489"/>
            <a:ext cx="541607" cy="276292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9" name="Google Shape;299;p23"/>
          <p:cNvCxnSpPr>
            <a:cxnSpLocks/>
            <a:stCxn id="288" idx="2"/>
            <a:endCxn id="289" idx="2"/>
          </p:cNvCxnSpPr>
          <p:nvPr/>
        </p:nvCxnSpPr>
        <p:spPr>
          <a:xfrm rot="16200000" flipH="1">
            <a:off x="1600200" y="754804"/>
            <a:ext cx="3335" cy="1672790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5"/>
          <p:cNvSpPr/>
          <p:nvPr/>
        </p:nvSpPr>
        <p:spPr>
          <a:xfrm>
            <a:off x="1295648" y="165172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Bravery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5"/>
          <p:cNvSpPr/>
          <p:nvPr/>
        </p:nvSpPr>
        <p:spPr>
          <a:xfrm>
            <a:off x="1305413" y="1056640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Motivation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5"/>
          <p:cNvSpPr/>
          <p:nvPr/>
        </p:nvSpPr>
        <p:spPr>
          <a:xfrm>
            <a:off x="706069" y="526946"/>
            <a:ext cx="728770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Communication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5"/>
          <p:cNvSpPr/>
          <p:nvPr/>
        </p:nvSpPr>
        <p:spPr>
          <a:xfrm>
            <a:off x="1305413" y="1594695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Zen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5"/>
          <p:cNvSpPr/>
          <p:nvPr/>
        </p:nvSpPr>
        <p:spPr>
          <a:xfrm>
            <a:off x="1904748" y="497616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Health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5"/>
          <p:cNvSpPr txBox="1"/>
          <p:nvPr/>
        </p:nvSpPr>
        <p:spPr>
          <a:xfrm>
            <a:off x="26669" y="14287"/>
            <a:ext cx="1182999" cy="20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/>
          <a:p>
            <a:r>
              <a:rPr lang="en" sz="900" b="1" dirty="0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  <a:sym typeface="Calibri"/>
              </a:rPr>
              <a:t>Tomasz </a:t>
            </a:r>
            <a:r>
              <a:rPr lang="en" sz="900" b="1" dirty="0" err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  <a:sym typeface="Calibri"/>
              </a:rPr>
              <a:t>Orzechowski</a:t>
            </a:r>
            <a:endParaRPr sz="900" b="1" dirty="0">
              <a:solidFill>
                <a:srgbClr val="1A1918"/>
              </a:solidFill>
              <a:highlight>
                <a:srgbClr val="FFFFFF"/>
              </a:highlight>
              <a:latin typeface="Calibri"/>
              <a:cs typeface="Calibri"/>
              <a:sym typeface="Calibri"/>
            </a:endParaRPr>
          </a:p>
        </p:txBody>
      </p:sp>
      <p:sp>
        <p:nvSpPr>
          <p:cNvPr id="331" name="Google Shape;331;p25"/>
          <p:cNvSpPr/>
          <p:nvPr/>
        </p:nvSpPr>
        <p:spPr>
          <a:xfrm>
            <a:off x="1305413" y="752495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friendship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5"/>
          <p:cNvSpPr/>
          <p:nvPr/>
        </p:nvSpPr>
        <p:spPr>
          <a:xfrm>
            <a:off x="706073" y="1369597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Honesty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5"/>
          <p:cNvSpPr/>
          <p:nvPr/>
        </p:nvSpPr>
        <p:spPr>
          <a:xfrm>
            <a:off x="1904753" y="1369597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Bliss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4" name="Google Shape;334;p25"/>
          <p:cNvCxnSpPr>
            <a:cxnSpLocks/>
            <a:stCxn id="325" idx="2"/>
            <a:endCxn id="327" idx="0"/>
          </p:cNvCxnSpPr>
          <p:nvPr/>
        </p:nvCxnSpPr>
        <p:spPr>
          <a:xfrm flipH="1">
            <a:off x="1070454" y="316057"/>
            <a:ext cx="529747" cy="210889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5" name="Google Shape;335;p25"/>
          <p:cNvCxnSpPr>
            <a:stCxn id="325" idx="2"/>
            <a:endCxn id="329" idx="0"/>
          </p:cNvCxnSpPr>
          <p:nvPr/>
        </p:nvCxnSpPr>
        <p:spPr>
          <a:xfrm>
            <a:off x="1600201" y="316058"/>
            <a:ext cx="599340" cy="18154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6" name="Google Shape;336;p25"/>
          <p:cNvCxnSpPr>
            <a:stCxn id="325" idx="2"/>
            <a:endCxn id="331" idx="0"/>
          </p:cNvCxnSpPr>
          <p:nvPr/>
        </p:nvCxnSpPr>
        <p:spPr>
          <a:xfrm>
            <a:off x="1600200" y="316058"/>
            <a:ext cx="0" cy="43648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7" name="Google Shape;337;p25"/>
          <p:cNvCxnSpPr>
            <a:stCxn id="331" idx="2"/>
            <a:endCxn id="326" idx="0"/>
          </p:cNvCxnSpPr>
          <p:nvPr/>
        </p:nvCxnSpPr>
        <p:spPr>
          <a:xfrm>
            <a:off x="1600200" y="903379"/>
            <a:ext cx="0" cy="15330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8" name="Google Shape;338;p25"/>
          <p:cNvCxnSpPr>
            <a:stCxn id="326" idx="2"/>
            <a:endCxn id="332" idx="0"/>
          </p:cNvCxnSpPr>
          <p:nvPr/>
        </p:nvCxnSpPr>
        <p:spPr>
          <a:xfrm flipH="1">
            <a:off x="1000860" y="1207525"/>
            <a:ext cx="599340" cy="16212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9" name="Google Shape;339;p25"/>
          <p:cNvCxnSpPr>
            <a:stCxn id="326" idx="2"/>
            <a:endCxn id="333" idx="0"/>
          </p:cNvCxnSpPr>
          <p:nvPr/>
        </p:nvCxnSpPr>
        <p:spPr>
          <a:xfrm>
            <a:off x="1600200" y="1207525"/>
            <a:ext cx="599340" cy="16212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25"/>
          <p:cNvCxnSpPr>
            <a:stCxn id="326" idx="2"/>
            <a:endCxn id="328" idx="0"/>
          </p:cNvCxnSpPr>
          <p:nvPr/>
        </p:nvCxnSpPr>
        <p:spPr>
          <a:xfrm>
            <a:off x="1600200" y="1207525"/>
            <a:ext cx="0" cy="38713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6"/>
          <p:cNvSpPr/>
          <p:nvPr/>
        </p:nvSpPr>
        <p:spPr>
          <a:xfrm>
            <a:off x="1385239" y="271822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Harmony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6"/>
          <p:cNvSpPr/>
          <p:nvPr/>
        </p:nvSpPr>
        <p:spPr>
          <a:xfrm>
            <a:off x="1976608" y="972277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Curiosity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6"/>
          <p:cNvSpPr/>
          <p:nvPr/>
        </p:nvSpPr>
        <p:spPr>
          <a:xfrm>
            <a:off x="795660" y="633595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Integrity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6"/>
          <p:cNvSpPr/>
          <p:nvPr/>
        </p:nvSpPr>
        <p:spPr>
          <a:xfrm>
            <a:off x="1994340" y="604265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Community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6"/>
          <p:cNvSpPr txBox="1"/>
          <p:nvPr/>
        </p:nvSpPr>
        <p:spPr>
          <a:xfrm>
            <a:off x="26670" y="14287"/>
            <a:ext cx="1050000" cy="1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900" b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</a:defRPr>
            </a:lvl1pPr>
          </a:lstStyle>
          <a:p>
            <a:r>
              <a:rPr lang="en" dirty="0">
                <a:sym typeface="Calibri"/>
              </a:rPr>
              <a:t>Tru Patel</a:t>
            </a:r>
            <a:endParaRPr dirty="0">
              <a:sym typeface="Calibri"/>
            </a:endParaRPr>
          </a:p>
        </p:txBody>
      </p:sp>
      <p:sp>
        <p:nvSpPr>
          <p:cNvPr id="350" name="Google Shape;350;p26"/>
          <p:cNvSpPr/>
          <p:nvPr/>
        </p:nvSpPr>
        <p:spPr>
          <a:xfrm>
            <a:off x="795664" y="972272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Excellence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26"/>
          <p:cNvSpPr/>
          <p:nvPr/>
        </p:nvSpPr>
        <p:spPr>
          <a:xfrm>
            <a:off x="795664" y="1406089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Growth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26"/>
          <p:cNvSpPr/>
          <p:nvPr/>
        </p:nvSpPr>
        <p:spPr>
          <a:xfrm>
            <a:off x="1976608" y="1406089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Reliability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3" name="Google Shape;353;p26"/>
          <p:cNvCxnSpPr>
            <a:stCxn id="345" idx="1"/>
            <a:endCxn id="347" idx="0"/>
          </p:cNvCxnSpPr>
          <p:nvPr/>
        </p:nvCxnSpPr>
        <p:spPr>
          <a:xfrm flipH="1">
            <a:off x="1090399" y="347265"/>
            <a:ext cx="294840" cy="286335"/>
          </a:xfrm>
          <a:prstGeom prst="bentConnector2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4" name="Google Shape;354;p26"/>
          <p:cNvCxnSpPr>
            <a:stCxn id="345" idx="3"/>
            <a:endCxn id="348" idx="0"/>
          </p:cNvCxnSpPr>
          <p:nvPr/>
        </p:nvCxnSpPr>
        <p:spPr>
          <a:xfrm>
            <a:off x="1994344" y="347265"/>
            <a:ext cx="294735" cy="257040"/>
          </a:xfrm>
          <a:prstGeom prst="bentConnector2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5" name="Google Shape;355;p26"/>
          <p:cNvCxnSpPr>
            <a:stCxn id="345" idx="2"/>
            <a:endCxn id="350" idx="3"/>
          </p:cNvCxnSpPr>
          <p:nvPr/>
        </p:nvCxnSpPr>
        <p:spPr>
          <a:xfrm rot="5400000">
            <a:off x="1225009" y="582885"/>
            <a:ext cx="624960" cy="304605"/>
          </a:xfrm>
          <a:prstGeom prst="bentConnector2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6" name="Google Shape;356;p26"/>
          <p:cNvCxnSpPr>
            <a:stCxn id="345" idx="2"/>
            <a:endCxn id="346" idx="1"/>
          </p:cNvCxnSpPr>
          <p:nvPr/>
        </p:nvCxnSpPr>
        <p:spPr>
          <a:xfrm rot="-5400000" flipH="1">
            <a:off x="1520689" y="591810"/>
            <a:ext cx="625065" cy="286860"/>
          </a:xfrm>
          <a:prstGeom prst="bentConnector2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26"/>
          <p:cNvCxnSpPr>
            <a:stCxn id="350" idx="2"/>
            <a:endCxn id="351" idx="0"/>
          </p:cNvCxnSpPr>
          <p:nvPr/>
        </p:nvCxnSpPr>
        <p:spPr>
          <a:xfrm>
            <a:off x="1090451" y="1123158"/>
            <a:ext cx="0" cy="28297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8" name="Google Shape;358;p26"/>
          <p:cNvCxnSpPr>
            <a:stCxn id="346" idx="2"/>
            <a:endCxn id="352" idx="0"/>
          </p:cNvCxnSpPr>
          <p:nvPr/>
        </p:nvCxnSpPr>
        <p:spPr>
          <a:xfrm>
            <a:off x="2271395" y="1123162"/>
            <a:ext cx="0" cy="28297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7"/>
          <p:cNvSpPr/>
          <p:nvPr/>
        </p:nvSpPr>
        <p:spPr>
          <a:xfrm>
            <a:off x="1133038" y="141976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Character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27"/>
          <p:cNvSpPr/>
          <p:nvPr/>
        </p:nvSpPr>
        <p:spPr>
          <a:xfrm>
            <a:off x="1742143" y="1136983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r>
              <a:rPr lang="en" sz="653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Rigor</a:t>
            </a:r>
            <a:endParaRPr sz="653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27"/>
          <p:cNvSpPr/>
          <p:nvPr/>
        </p:nvSpPr>
        <p:spPr>
          <a:xfrm>
            <a:off x="543458" y="797120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Knowledge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27"/>
          <p:cNvSpPr/>
          <p:nvPr/>
        </p:nvSpPr>
        <p:spPr>
          <a:xfrm>
            <a:off x="1742139" y="767790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Success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27"/>
          <p:cNvSpPr txBox="1"/>
          <p:nvPr/>
        </p:nvSpPr>
        <p:spPr>
          <a:xfrm>
            <a:off x="26670" y="14287"/>
            <a:ext cx="1050000" cy="20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/>
          <a:p>
            <a:r>
              <a:rPr lang="en" sz="900" b="1" dirty="0" err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Lejla</a:t>
            </a:r>
            <a:r>
              <a:rPr lang="en" sz="900" b="1" dirty="0">
                <a:solidFill>
                  <a:srgbClr val="1A191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900" b="1" dirty="0" err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Radoncic</a:t>
            </a:r>
            <a:endParaRPr sz="900" b="1" dirty="0">
              <a:solidFill>
                <a:srgbClr val="1A1918"/>
              </a:solidFill>
              <a:highlight>
                <a:srgbClr val="F7F5F2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27"/>
          <p:cNvSpPr/>
          <p:nvPr/>
        </p:nvSpPr>
        <p:spPr>
          <a:xfrm>
            <a:off x="287201" y="1136983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Logic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27"/>
          <p:cNvSpPr/>
          <p:nvPr/>
        </p:nvSpPr>
        <p:spPr>
          <a:xfrm>
            <a:off x="1055985" y="1136978"/>
            <a:ext cx="589575" cy="262798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Critical thinking</a:t>
            </a:r>
            <a:endParaRPr sz="653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27"/>
          <p:cNvSpPr/>
          <p:nvPr/>
        </p:nvSpPr>
        <p:spPr>
          <a:xfrm>
            <a:off x="2464718" y="1136978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Uniqueness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27"/>
          <p:cNvSpPr/>
          <p:nvPr/>
        </p:nvSpPr>
        <p:spPr>
          <a:xfrm>
            <a:off x="1133038" y="469550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Strength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27"/>
          <p:cNvSpPr/>
          <p:nvPr/>
        </p:nvSpPr>
        <p:spPr>
          <a:xfrm>
            <a:off x="1732378" y="1576644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Resilience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3" name="Google Shape;373;p27"/>
          <p:cNvCxnSpPr>
            <a:stCxn id="363" idx="2"/>
            <a:endCxn id="371" idx="0"/>
          </p:cNvCxnSpPr>
          <p:nvPr/>
        </p:nvCxnSpPr>
        <p:spPr>
          <a:xfrm>
            <a:off x="1437590" y="292861"/>
            <a:ext cx="0" cy="17671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4" name="Google Shape;374;p27"/>
          <p:cNvCxnSpPr>
            <a:stCxn id="371" idx="2"/>
            <a:endCxn id="365" idx="0"/>
          </p:cNvCxnSpPr>
          <p:nvPr/>
        </p:nvCxnSpPr>
        <p:spPr>
          <a:xfrm flipH="1">
            <a:off x="838251" y="620435"/>
            <a:ext cx="599340" cy="17671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5" name="Google Shape;375;p27"/>
          <p:cNvCxnSpPr>
            <a:stCxn id="371" idx="2"/>
            <a:endCxn id="366" idx="0"/>
          </p:cNvCxnSpPr>
          <p:nvPr/>
        </p:nvCxnSpPr>
        <p:spPr>
          <a:xfrm>
            <a:off x="1437590" y="620435"/>
            <a:ext cx="599340" cy="14731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6" name="Google Shape;376;p27"/>
          <p:cNvCxnSpPr>
            <a:stCxn id="365" idx="2"/>
            <a:endCxn id="368" idx="0"/>
          </p:cNvCxnSpPr>
          <p:nvPr/>
        </p:nvCxnSpPr>
        <p:spPr>
          <a:xfrm flipH="1">
            <a:off x="581941" y="948005"/>
            <a:ext cx="256305" cy="18900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7" name="Google Shape;377;p27"/>
          <p:cNvCxnSpPr>
            <a:cxnSpLocks/>
            <a:stCxn id="365" idx="2"/>
            <a:endCxn id="369" idx="0"/>
          </p:cNvCxnSpPr>
          <p:nvPr/>
        </p:nvCxnSpPr>
        <p:spPr>
          <a:xfrm>
            <a:off x="838246" y="948004"/>
            <a:ext cx="512527" cy="188974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8" name="Google Shape;378;p27"/>
          <p:cNvCxnSpPr>
            <a:stCxn id="366" idx="2"/>
            <a:endCxn id="364" idx="0"/>
          </p:cNvCxnSpPr>
          <p:nvPr/>
        </p:nvCxnSpPr>
        <p:spPr>
          <a:xfrm>
            <a:off x="2036926" y="918675"/>
            <a:ext cx="0" cy="2182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9" name="Google Shape;379;p27"/>
          <p:cNvCxnSpPr>
            <a:stCxn id="366" idx="2"/>
            <a:endCxn id="370" idx="0"/>
          </p:cNvCxnSpPr>
          <p:nvPr/>
        </p:nvCxnSpPr>
        <p:spPr>
          <a:xfrm>
            <a:off x="2036926" y="918675"/>
            <a:ext cx="722610" cy="2182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0" name="Google Shape;380;p27"/>
          <p:cNvCxnSpPr>
            <a:stCxn id="364" idx="2"/>
            <a:endCxn id="372" idx="0"/>
          </p:cNvCxnSpPr>
          <p:nvPr/>
        </p:nvCxnSpPr>
        <p:spPr>
          <a:xfrm>
            <a:off x="2036930" y="1287868"/>
            <a:ext cx="0" cy="28875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1" name="Google Shape;381;p27"/>
          <p:cNvCxnSpPr>
            <a:stCxn id="370" idx="2"/>
            <a:endCxn id="372" idx="0"/>
          </p:cNvCxnSpPr>
          <p:nvPr/>
        </p:nvCxnSpPr>
        <p:spPr>
          <a:xfrm flipH="1">
            <a:off x="2036895" y="1287863"/>
            <a:ext cx="722610" cy="28875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9C05BADA-C8DB-6A7F-955F-1C6ADD638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8" y="243521"/>
            <a:ext cx="3059925" cy="134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891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8"/>
          <p:cNvSpPr/>
          <p:nvPr/>
        </p:nvSpPr>
        <p:spPr>
          <a:xfrm>
            <a:off x="924315" y="165172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Happiness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28"/>
          <p:cNvSpPr/>
          <p:nvPr/>
        </p:nvSpPr>
        <p:spPr>
          <a:xfrm>
            <a:off x="1570450" y="1458081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Adventure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28"/>
          <p:cNvSpPr/>
          <p:nvPr/>
        </p:nvSpPr>
        <p:spPr>
          <a:xfrm>
            <a:off x="334736" y="1034673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Hard Work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28"/>
          <p:cNvSpPr/>
          <p:nvPr/>
        </p:nvSpPr>
        <p:spPr>
          <a:xfrm>
            <a:off x="1464650" y="545636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Warmth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28"/>
          <p:cNvSpPr txBox="1"/>
          <p:nvPr/>
        </p:nvSpPr>
        <p:spPr>
          <a:xfrm>
            <a:off x="26670" y="14287"/>
            <a:ext cx="1050000" cy="20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/>
          <a:p>
            <a:r>
              <a:rPr lang="en" sz="900" b="1" dirty="0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  <a:sym typeface="Calibri"/>
              </a:rPr>
              <a:t>Chelsea </a:t>
            </a:r>
            <a:r>
              <a:rPr lang="en" sz="900" b="1" dirty="0" err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  <a:sym typeface="Calibri"/>
              </a:rPr>
              <a:t>Rennhoff</a:t>
            </a:r>
            <a:endParaRPr sz="900" b="1" dirty="0">
              <a:solidFill>
                <a:srgbClr val="1A1918"/>
              </a:solidFill>
              <a:highlight>
                <a:srgbClr val="FFFFFF"/>
              </a:highlight>
              <a:latin typeface="Calibri"/>
              <a:cs typeface="Calibri"/>
              <a:sym typeface="Calibri"/>
            </a:endParaRPr>
          </a:p>
        </p:txBody>
      </p:sp>
      <p:sp>
        <p:nvSpPr>
          <p:cNvPr id="391" name="Google Shape;391;p28"/>
          <p:cNvSpPr/>
          <p:nvPr/>
        </p:nvSpPr>
        <p:spPr>
          <a:xfrm>
            <a:off x="329858" y="1458081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Courage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28"/>
          <p:cNvSpPr/>
          <p:nvPr/>
        </p:nvSpPr>
        <p:spPr>
          <a:xfrm>
            <a:off x="943845" y="883797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Agency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28"/>
          <p:cNvSpPr/>
          <p:nvPr/>
        </p:nvSpPr>
        <p:spPr>
          <a:xfrm>
            <a:off x="2113169" y="883797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Relationship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28"/>
          <p:cNvSpPr/>
          <p:nvPr/>
        </p:nvSpPr>
        <p:spPr>
          <a:xfrm>
            <a:off x="324975" y="545640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Make a Difference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5" name="Google Shape;395;p28"/>
          <p:cNvCxnSpPr>
            <a:stCxn id="386" idx="2"/>
            <a:endCxn id="394" idx="0"/>
          </p:cNvCxnSpPr>
          <p:nvPr/>
        </p:nvCxnSpPr>
        <p:spPr>
          <a:xfrm flipH="1">
            <a:off x="629528" y="316058"/>
            <a:ext cx="599340" cy="22963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6" name="Google Shape;396;p28"/>
          <p:cNvCxnSpPr>
            <a:stCxn id="386" idx="2"/>
            <a:endCxn id="389" idx="0"/>
          </p:cNvCxnSpPr>
          <p:nvPr/>
        </p:nvCxnSpPr>
        <p:spPr>
          <a:xfrm>
            <a:off x="1228868" y="316058"/>
            <a:ext cx="530565" cy="22953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7" name="Google Shape;397;p28"/>
          <p:cNvCxnSpPr>
            <a:stCxn id="394" idx="2"/>
            <a:endCxn id="392" idx="0"/>
          </p:cNvCxnSpPr>
          <p:nvPr/>
        </p:nvCxnSpPr>
        <p:spPr>
          <a:xfrm>
            <a:off x="629528" y="696525"/>
            <a:ext cx="609105" cy="18732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8" name="Google Shape;398;p28"/>
          <p:cNvCxnSpPr>
            <a:stCxn id="389" idx="2"/>
            <a:endCxn id="392" idx="0"/>
          </p:cNvCxnSpPr>
          <p:nvPr/>
        </p:nvCxnSpPr>
        <p:spPr>
          <a:xfrm flipH="1">
            <a:off x="1238637" y="696521"/>
            <a:ext cx="520800" cy="18732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28"/>
          <p:cNvCxnSpPr>
            <a:stCxn id="392" idx="2"/>
            <a:endCxn id="391" idx="3"/>
          </p:cNvCxnSpPr>
          <p:nvPr/>
        </p:nvCxnSpPr>
        <p:spPr>
          <a:xfrm rot="5400000">
            <a:off x="829605" y="1124510"/>
            <a:ext cx="498855" cy="319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0" name="Google Shape;400;p28"/>
          <p:cNvCxnSpPr>
            <a:stCxn id="392" idx="2"/>
            <a:endCxn id="387" idx="1"/>
          </p:cNvCxnSpPr>
          <p:nvPr/>
        </p:nvCxnSpPr>
        <p:spPr>
          <a:xfrm rot="-5400000" flipH="1">
            <a:off x="1155105" y="1118210"/>
            <a:ext cx="498855" cy="331800"/>
          </a:xfrm>
          <a:prstGeom prst="bentConnector2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1" name="Google Shape;401;p28"/>
          <p:cNvCxnSpPr>
            <a:stCxn id="394" idx="2"/>
            <a:endCxn id="388" idx="0"/>
          </p:cNvCxnSpPr>
          <p:nvPr/>
        </p:nvCxnSpPr>
        <p:spPr>
          <a:xfrm>
            <a:off x="629528" y="696525"/>
            <a:ext cx="0" cy="33810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2" name="Google Shape;402;p28"/>
          <p:cNvCxnSpPr>
            <a:stCxn id="388" idx="2"/>
            <a:endCxn id="391" idx="0"/>
          </p:cNvCxnSpPr>
          <p:nvPr/>
        </p:nvCxnSpPr>
        <p:spPr>
          <a:xfrm flipH="1">
            <a:off x="624693" y="1185558"/>
            <a:ext cx="4830" cy="27247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28"/>
          <p:cNvCxnSpPr>
            <a:stCxn id="389" idx="2"/>
            <a:endCxn id="393" idx="1"/>
          </p:cNvCxnSpPr>
          <p:nvPr/>
        </p:nvCxnSpPr>
        <p:spPr>
          <a:xfrm rot="-5400000" flipH="1">
            <a:off x="1804955" y="651003"/>
            <a:ext cx="262710" cy="353745"/>
          </a:xfrm>
          <a:prstGeom prst="bentConnector2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28"/>
          <p:cNvCxnSpPr>
            <a:stCxn id="393" idx="2"/>
            <a:endCxn id="387" idx="3"/>
          </p:cNvCxnSpPr>
          <p:nvPr/>
        </p:nvCxnSpPr>
        <p:spPr>
          <a:xfrm rot="5400000">
            <a:off x="2034576" y="1160157"/>
            <a:ext cx="498855" cy="247905"/>
          </a:xfrm>
          <a:prstGeom prst="bentConnector2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9C05BADA-C8DB-6A7F-955F-1C6ADD638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8" y="243521"/>
            <a:ext cx="3059925" cy="134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859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9"/>
          <p:cNvSpPr/>
          <p:nvPr/>
        </p:nvSpPr>
        <p:spPr>
          <a:xfrm>
            <a:off x="1377863" y="165172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Passion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29"/>
          <p:cNvSpPr/>
          <p:nvPr/>
        </p:nvSpPr>
        <p:spPr>
          <a:xfrm>
            <a:off x="695926" y="749559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Make a Difference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29"/>
          <p:cNvSpPr/>
          <p:nvPr/>
        </p:nvSpPr>
        <p:spPr>
          <a:xfrm>
            <a:off x="2079328" y="749559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Growth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29"/>
          <p:cNvSpPr txBox="1"/>
          <p:nvPr/>
        </p:nvSpPr>
        <p:spPr>
          <a:xfrm>
            <a:off x="26670" y="14287"/>
            <a:ext cx="1050000" cy="20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/>
          <a:p>
            <a:r>
              <a:rPr lang="en" sz="900" b="1" dirty="0" err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  <a:sym typeface="Calibri"/>
              </a:rPr>
              <a:t>Gregori</a:t>
            </a:r>
            <a:r>
              <a:rPr lang="en" sz="900" b="1" dirty="0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  <a:sym typeface="Calibri"/>
              </a:rPr>
              <a:t> </a:t>
            </a:r>
            <a:r>
              <a:rPr lang="en" sz="900" b="1" dirty="0" err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  <a:sym typeface="Calibri"/>
              </a:rPr>
              <a:t>Smerczak</a:t>
            </a:r>
            <a:endParaRPr sz="900" b="1" dirty="0">
              <a:solidFill>
                <a:srgbClr val="1A1918"/>
              </a:solidFill>
              <a:highlight>
                <a:srgbClr val="FFFFFF"/>
              </a:highlight>
              <a:latin typeface="Calibri"/>
              <a:cs typeface="Calibri"/>
              <a:sym typeface="Calibri"/>
            </a:endParaRPr>
          </a:p>
        </p:txBody>
      </p:sp>
      <p:sp>
        <p:nvSpPr>
          <p:cNvPr id="413" name="Google Shape;413;p29"/>
          <p:cNvSpPr/>
          <p:nvPr/>
        </p:nvSpPr>
        <p:spPr>
          <a:xfrm>
            <a:off x="1377863" y="470093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Mindfulness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29"/>
          <p:cNvSpPr/>
          <p:nvPr/>
        </p:nvSpPr>
        <p:spPr>
          <a:xfrm>
            <a:off x="695926" y="1484830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Reliability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29"/>
          <p:cNvSpPr/>
          <p:nvPr/>
        </p:nvSpPr>
        <p:spPr>
          <a:xfrm>
            <a:off x="2079328" y="1484830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Diligence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29"/>
          <p:cNvSpPr/>
          <p:nvPr/>
        </p:nvSpPr>
        <p:spPr>
          <a:xfrm>
            <a:off x="1377863" y="942697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Collaboration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29"/>
          <p:cNvSpPr/>
          <p:nvPr/>
        </p:nvSpPr>
        <p:spPr>
          <a:xfrm>
            <a:off x="1377863" y="1223380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Perseverance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8" name="Google Shape;418;p29"/>
          <p:cNvCxnSpPr>
            <a:stCxn id="413" idx="2"/>
            <a:endCxn id="416" idx="0"/>
          </p:cNvCxnSpPr>
          <p:nvPr/>
        </p:nvCxnSpPr>
        <p:spPr>
          <a:xfrm>
            <a:off x="1682415" y="620978"/>
            <a:ext cx="0" cy="32172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" name="Google Shape;419;p29"/>
          <p:cNvCxnSpPr>
            <a:stCxn id="409" idx="2"/>
            <a:endCxn id="413" idx="0"/>
          </p:cNvCxnSpPr>
          <p:nvPr/>
        </p:nvCxnSpPr>
        <p:spPr>
          <a:xfrm>
            <a:off x="1682415" y="316058"/>
            <a:ext cx="0" cy="15403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0" name="Google Shape;420;p29"/>
          <p:cNvCxnSpPr>
            <a:stCxn id="416" idx="2"/>
            <a:endCxn id="417" idx="0"/>
          </p:cNvCxnSpPr>
          <p:nvPr/>
        </p:nvCxnSpPr>
        <p:spPr>
          <a:xfrm>
            <a:off x="1682415" y="1093583"/>
            <a:ext cx="0" cy="12978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1" name="Google Shape;421;p29"/>
          <p:cNvCxnSpPr>
            <a:stCxn id="413" idx="2"/>
            <a:endCxn id="410" idx="0"/>
          </p:cNvCxnSpPr>
          <p:nvPr/>
        </p:nvCxnSpPr>
        <p:spPr>
          <a:xfrm flipH="1">
            <a:off x="990675" y="620977"/>
            <a:ext cx="691740" cy="12862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2" name="Google Shape;422;p29"/>
          <p:cNvCxnSpPr>
            <a:stCxn id="413" idx="2"/>
            <a:endCxn id="411" idx="0"/>
          </p:cNvCxnSpPr>
          <p:nvPr/>
        </p:nvCxnSpPr>
        <p:spPr>
          <a:xfrm>
            <a:off x="1682415" y="620977"/>
            <a:ext cx="691740" cy="12862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3" name="Google Shape;423;p29"/>
          <p:cNvCxnSpPr>
            <a:stCxn id="417" idx="1"/>
            <a:endCxn id="414" idx="0"/>
          </p:cNvCxnSpPr>
          <p:nvPr/>
        </p:nvCxnSpPr>
        <p:spPr>
          <a:xfrm flipH="1">
            <a:off x="990728" y="1298823"/>
            <a:ext cx="387135" cy="186060"/>
          </a:xfrm>
          <a:prstGeom prst="bentConnector2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4" name="Google Shape;424;p29"/>
          <p:cNvCxnSpPr>
            <a:stCxn id="417" idx="3"/>
            <a:endCxn id="415" idx="0"/>
          </p:cNvCxnSpPr>
          <p:nvPr/>
        </p:nvCxnSpPr>
        <p:spPr>
          <a:xfrm>
            <a:off x="1986968" y="1298823"/>
            <a:ext cx="387135" cy="186060"/>
          </a:xfrm>
          <a:prstGeom prst="bentConnector2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0"/>
          <p:cNvSpPr/>
          <p:nvPr/>
        </p:nvSpPr>
        <p:spPr>
          <a:xfrm>
            <a:off x="1377863" y="236765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Moral Beauty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30"/>
          <p:cNvSpPr/>
          <p:nvPr/>
        </p:nvSpPr>
        <p:spPr>
          <a:xfrm>
            <a:off x="695926" y="653002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Inclusion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30"/>
          <p:cNvSpPr/>
          <p:nvPr/>
        </p:nvSpPr>
        <p:spPr>
          <a:xfrm>
            <a:off x="2079328" y="653002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Balance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30"/>
          <p:cNvSpPr txBox="1"/>
          <p:nvPr/>
        </p:nvSpPr>
        <p:spPr>
          <a:xfrm>
            <a:off x="26670" y="14287"/>
            <a:ext cx="1050000" cy="20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/>
          <a:p>
            <a:r>
              <a:rPr lang="en" sz="900" b="1" dirty="0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  <a:sym typeface="Calibri"/>
              </a:rPr>
              <a:t>Karen </a:t>
            </a:r>
            <a:r>
              <a:rPr lang="en" sz="900" b="1" dirty="0" err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  <a:sym typeface="Calibri"/>
              </a:rPr>
              <a:t>Smreker</a:t>
            </a:r>
            <a:endParaRPr sz="900" b="1" dirty="0">
              <a:solidFill>
                <a:srgbClr val="1A1918"/>
              </a:solidFill>
              <a:highlight>
                <a:srgbClr val="FFFFFF"/>
              </a:highlight>
              <a:latin typeface="Calibri"/>
              <a:cs typeface="Calibri"/>
              <a:sym typeface="Calibri"/>
            </a:endParaRPr>
          </a:p>
        </p:txBody>
      </p:sp>
      <p:cxnSp>
        <p:nvCxnSpPr>
          <p:cNvPr id="433" name="Google Shape;433;p30"/>
          <p:cNvCxnSpPr>
            <a:stCxn id="429" idx="2"/>
            <a:endCxn id="430" idx="0"/>
          </p:cNvCxnSpPr>
          <p:nvPr/>
        </p:nvCxnSpPr>
        <p:spPr>
          <a:xfrm flipH="1">
            <a:off x="990675" y="387650"/>
            <a:ext cx="691740" cy="26533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4" name="Google Shape;434;p30"/>
          <p:cNvCxnSpPr>
            <a:stCxn id="429" idx="2"/>
            <a:endCxn id="431" idx="0"/>
          </p:cNvCxnSpPr>
          <p:nvPr/>
        </p:nvCxnSpPr>
        <p:spPr>
          <a:xfrm>
            <a:off x="1682415" y="387650"/>
            <a:ext cx="691740" cy="26533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5" name="Google Shape;435;p30"/>
          <p:cNvSpPr/>
          <p:nvPr/>
        </p:nvSpPr>
        <p:spPr>
          <a:xfrm>
            <a:off x="1377863" y="653002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Moral Beauty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30"/>
          <p:cNvSpPr/>
          <p:nvPr/>
        </p:nvSpPr>
        <p:spPr>
          <a:xfrm>
            <a:off x="695926" y="1055957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Service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30"/>
          <p:cNvSpPr/>
          <p:nvPr/>
        </p:nvSpPr>
        <p:spPr>
          <a:xfrm>
            <a:off x="2079328" y="1055957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Validation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30"/>
          <p:cNvSpPr/>
          <p:nvPr/>
        </p:nvSpPr>
        <p:spPr>
          <a:xfrm>
            <a:off x="1377863" y="1055957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Patience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30"/>
          <p:cNvSpPr/>
          <p:nvPr/>
        </p:nvSpPr>
        <p:spPr>
          <a:xfrm>
            <a:off x="1377863" y="1458912"/>
            <a:ext cx="722947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Unconditional Love</a:t>
            </a:r>
            <a:endParaRPr sz="653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0" name="Google Shape;440;p30"/>
          <p:cNvCxnSpPr>
            <a:stCxn id="430" idx="2"/>
            <a:endCxn id="436" idx="0"/>
          </p:cNvCxnSpPr>
          <p:nvPr/>
        </p:nvCxnSpPr>
        <p:spPr>
          <a:xfrm>
            <a:off x="990713" y="803888"/>
            <a:ext cx="0" cy="25210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1" name="Google Shape;441;p30"/>
          <p:cNvCxnSpPr>
            <a:stCxn id="435" idx="2"/>
            <a:endCxn id="438" idx="0"/>
          </p:cNvCxnSpPr>
          <p:nvPr/>
        </p:nvCxnSpPr>
        <p:spPr>
          <a:xfrm>
            <a:off x="1682415" y="803888"/>
            <a:ext cx="0" cy="25210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30"/>
          <p:cNvCxnSpPr>
            <a:stCxn id="431" idx="2"/>
            <a:endCxn id="437" idx="0"/>
          </p:cNvCxnSpPr>
          <p:nvPr/>
        </p:nvCxnSpPr>
        <p:spPr>
          <a:xfrm>
            <a:off x="2374116" y="803888"/>
            <a:ext cx="0" cy="25210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30"/>
          <p:cNvCxnSpPr>
            <a:stCxn id="429" idx="2"/>
            <a:endCxn id="435" idx="0"/>
          </p:cNvCxnSpPr>
          <p:nvPr/>
        </p:nvCxnSpPr>
        <p:spPr>
          <a:xfrm>
            <a:off x="1682415" y="387650"/>
            <a:ext cx="0" cy="26533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4" name="Google Shape;444;p30"/>
          <p:cNvCxnSpPr>
            <a:cxnSpLocks/>
            <a:stCxn id="436" idx="2"/>
            <a:endCxn id="439" idx="0"/>
          </p:cNvCxnSpPr>
          <p:nvPr/>
        </p:nvCxnSpPr>
        <p:spPr>
          <a:xfrm>
            <a:off x="990713" y="1206843"/>
            <a:ext cx="748623" cy="25207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5" name="Google Shape;445;p30"/>
          <p:cNvCxnSpPr>
            <a:cxnSpLocks/>
            <a:stCxn id="438" idx="2"/>
            <a:endCxn id="439" idx="0"/>
          </p:cNvCxnSpPr>
          <p:nvPr/>
        </p:nvCxnSpPr>
        <p:spPr>
          <a:xfrm>
            <a:off x="1682415" y="1206843"/>
            <a:ext cx="56921" cy="25207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30"/>
          <p:cNvCxnSpPr>
            <a:cxnSpLocks/>
            <a:stCxn id="437" idx="2"/>
            <a:endCxn id="439" idx="0"/>
          </p:cNvCxnSpPr>
          <p:nvPr/>
        </p:nvCxnSpPr>
        <p:spPr>
          <a:xfrm flipH="1">
            <a:off x="1739336" y="1206843"/>
            <a:ext cx="634780" cy="25207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1"/>
          <p:cNvSpPr/>
          <p:nvPr/>
        </p:nvSpPr>
        <p:spPr>
          <a:xfrm>
            <a:off x="1377863" y="236765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Feel Good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31"/>
          <p:cNvSpPr/>
          <p:nvPr/>
        </p:nvSpPr>
        <p:spPr>
          <a:xfrm>
            <a:off x="1747730" y="1115037"/>
            <a:ext cx="559650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Make a Difference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31"/>
          <p:cNvSpPr/>
          <p:nvPr/>
        </p:nvSpPr>
        <p:spPr>
          <a:xfrm>
            <a:off x="756808" y="653002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Excellence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31"/>
          <p:cNvSpPr/>
          <p:nvPr/>
        </p:nvSpPr>
        <p:spPr>
          <a:xfrm>
            <a:off x="2012645" y="653002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Legacy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31"/>
          <p:cNvSpPr txBox="1"/>
          <p:nvPr/>
        </p:nvSpPr>
        <p:spPr>
          <a:xfrm>
            <a:off x="26670" y="14287"/>
            <a:ext cx="1050000" cy="20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/>
          <a:p>
            <a:r>
              <a:rPr lang="en" sz="900" b="1" dirty="0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  <a:sym typeface="Calibri"/>
              </a:rPr>
              <a:t>Sophia </a:t>
            </a:r>
            <a:r>
              <a:rPr lang="en" sz="900" b="1" dirty="0" err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  <a:sym typeface="Calibri"/>
              </a:rPr>
              <a:t>Sule</a:t>
            </a:r>
            <a:endParaRPr sz="900" b="1" dirty="0">
              <a:solidFill>
                <a:srgbClr val="1A1918"/>
              </a:solidFill>
              <a:highlight>
                <a:srgbClr val="FFFFFF"/>
              </a:highlight>
              <a:latin typeface="Calibri"/>
              <a:cs typeface="Calibri"/>
              <a:sym typeface="Calibri"/>
            </a:endParaRPr>
          </a:p>
        </p:txBody>
      </p:sp>
      <p:sp>
        <p:nvSpPr>
          <p:cNvPr id="456" name="Google Shape;456;p31"/>
          <p:cNvSpPr/>
          <p:nvPr/>
        </p:nvSpPr>
        <p:spPr>
          <a:xfrm>
            <a:off x="533583" y="1115037"/>
            <a:ext cx="476280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Quality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31"/>
          <p:cNvSpPr/>
          <p:nvPr/>
        </p:nvSpPr>
        <p:spPr>
          <a:xfrm>
            <a:off x="1093338" y="1115037"/>
            <a:ext cx="476280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Resilience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31"/>
          <p:cNvSpPr/>
          <p:nvPr/>
        </p:nvSpPr>
        <p:spPr>
          <a:xfrm>
            <a:off x="2388396" y="1115037"/>
            <a:ext cx="39784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Rexpect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31"/>
          <p:cNvSpPr/>
          <p:nvPr/>
        </p:nvSpPr>
        <p:spPr>
          <a:xfrm>
            <a:off x="1789414" y="1486099"/>
            <a:ext cx="476280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Mentoring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31"/>
          <p:cNvSpPr/>
          <p:nvPr/>
        </p:nvSpPr>
        <p:spPr>
          <a:xfrm>
            <a:off x="533583" y="1486099"/>
            <a:ext cx="60971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Responsibility</a:t>
            </a:r>
            <a:endParaRPr sz="653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1" name="Google Shape;461;p31"/>
          <p:cNvCxnSpPr>
            <a:stCxn id="453" idx="2"/>
            <a:endCxn id="456" idx="0"/>
          </p:cNvCxnSpPr>
          <p:nvPr/>
        </p:nvCxnSpPr>
        <p:spPr>
          <a:xfrm flipH="1">
            <a:off x="771771" y="803888"/>
            <a:ext cx="279825" cy="31111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2" name="Google Shape;462;p31"/>
          <p:cNvCxnSpPr>
            <a:stCxn id="453" idx="2"/>
            <a:endCxn id="457" idx="0"/>
          </p:cNvCxnSpPr>
          <p:nvPr/>
        </p:nvCxnSpPr>
        <p:spPr>
          <a:xfrm>
            <a:off x="1051596" y="803888"/>
            <a:ext cx="279930" cy="31111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31"/>
          <p:cNvCxnSpPr>
            <a:stCxn id="454" idx="2"/>
            <a:endCxn id="452" idx="0"/>
          </p:cNvCxnSpPr>
          <p:nvPr/>
        </p:nvCxnSpPr>
        <p:spPr>
          <a:xfrm flipH="1">
            <a:off x="2027502" y="803888"/>
            <a:ext cx="279930" cy="31111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31"/>
          <p:cNvCxnSpPr>
            <a:stCxn id="454" idx="2"/>
            <a:endCxn id="458" idx="0"/>
          </p:cNvCxnSpPr>
          <p:nvPr/>
        </p:nvCxnSpPr>
        <p:spPr>
          <a:xfrm>
            <a:off x="2307432" y="803888"/>
            <a:ext cx="279930" cy="31111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31"/>
          <p:cNvCxnSpPr>
            <a:cxnSpLocks/>
            <a:stCxn id="456" idx="2"/>
            <a:endCxn id="460" idx="0"/>
          </p:cNvCxnSpPr>
          <p:nvPr/>
        </p:nvCxnSpPr>
        <p:spPr>
          <a:xfrm>
            <a:off x="771723" y="1265923"/>
            <a:ext cx="66718" cy="220176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31"/>
          <p:cNvCxnSpPr>
            <a:stCxn id="452" idx="2"/>
            <a:endCxn id="459" idx="0"/>
          </p:cNvCxnSpPr>
          <p:nvPr/>
        </p:nvCxnSpPr>
        <p:spPr>
          <a:xfrm>
            <a:off x="2027554" y="1265922"/>
            <a:ext cx="0" cy="22018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31"/>
          <p:cNvCxnSpPr>
            <a:stCxn id="451" idx="2"/>
            <a:endCxn id="453" idx="0"/>
          </p:cNvCxnSpPr>
          <p:nvPr/>
        </p:nvCxnSpPr>
        <p:spPr>
          <a:xfrm flipH="1">
            <a:off x="1051575" y="387650"/>
            <a:ext cx="630840" cy="26533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8" name="Google Shape;468;p31"/>
          <p:cNvCxnSpPr>
            <a:stCxn id="451" idx="2"/>
            <a:endCxn id="454" idx="0"/>
          </p:cNvCxnSpPr>
          <p:nvPr/>
        </p:nvCxnSpPr>
        <p:spPr>
          <a:xfrm>
            <a:off x="1682415" y="387650"/>
            <a:ext cx="625065" cy="26533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559410" y="438208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Equity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1295648" y="438208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Fulfillment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2047321" y="438208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Motivation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653">
              <a:solidFill>
                <a:srgbClr val="FFFFFF"/>
              </a:solidFill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559410" y="838958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Gratitude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1305409" y="838958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Help People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2051407" y="833345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Imagination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2051407" y="1228481"/>
            <a:ext cx="589575" cy="249900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Work</a:t>
            </a:r>
            <a:r>
              <a:rPr lang="en" sz="653" dirty="0">
                <a:solidFill>
                  <a:srgbClr val="FFFFFF"/>
                </a:solidFill>
              </a:rPr>
              <a:t>-Life-Balance</a:t>
            </a:r>
            <a:endParaRPr sz="653" dirty="0">
              <a:solidFill>
                <a:srgbClr val="FFFFFF"/>
              </a:solidFill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26670" y="14287"/>
            <a:ext cx="1050000" cy="20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/>
          <a:p>
            <a:r>
              <a:rPr lang="en" sz="900" b="1" dirty="0" err="1">
                <a:latin typeface="Calibri"/>
                <a:ea typeface="Calibri"/>
                <a:cs typeface="Calibri"/>
                <a:sym typeface="Calibri"/>
              </a:rPr>
              <a:t>Elaff</a:t>
            </a:r>
            <a:r>
              <a:rPr lang="en" sz="9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900" b="1" dirty="0" err="1">
                <a:latin typeface="Calibri"/>
                <a:ea typeface="Calibri"/>
                <a:cs typeface="Calibri"/>
                <a:sym typeface="Calibri"/>
              </a:rPr>
              <a:t>Abudawood</a:t>
            </a:r>
            <a:endParaRPr sz="9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3"/>
          <p:cNvSpPr/>
          <p:nvPr/>
        </p:nvSpPr>
        <p:spPr>
          <a:xfrm>
            <a:off x="1305409" y="1239707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Patients First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" name="Google Shape;63;p13"/>
          <p:cNvCxnSpPr>
            <a:stCxn id="55" idx="2"/>
            <a:endCxn id="57" idx="0"/>
          </p:cNvCxnSpPr>
          <p:nvPr/>
        </p:nvCxnSpPr>
        <p:spPr>
          <a:xfrm flipH="1">
            <a:off x="854175" y="589092"/>
            <a:ext cx="746025" cy="24990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4;p13"/>
          <p:cNvCxnSpPr>
            <a:stCxn id="55" idx="2"/>
            <a:endCxn id="58" idx="0"/>
          </p:cNvCxnSpPr>
          <p:nvPr/>
        </p:nvCxnSpPr>
        <p:spPr>
          <a:xfrm>
            <a:off x="1600200" y="589092"/>
            <a:ext cx="0" cy="24990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Google Shape;65;p13"/>
          <p:cNvCxnSpPr>
            <a:stCxn id="55" idx="2"/>
            <a:endCxn id="59" idx="0"/>
          </p:cNvCxnSpPr>
          <p:nvPr/>
        </p:nvCxnSpPr>
        <p:spPr>
          <a:xfrm>
            <a:off x="1600200" y="589093"/>
            <a:ext cx="746025" cy="24423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" name="Google Shape;66;p13"/>
          <p:cNvCxnSpPr>
            <a:stCxn id="54" idx="2"/>
            <a:endCxn id="57" idx="0"/>
          </p:cNvCxnSpPr>
          <p:nvPr/>
        </p:nvCxnSpPr>
        <p:spPr>
          <a:xfrm>
            <a:off x="854197" y="589092"/>
            <a:ext cx="0" cy="24990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13"/>
          <p:cNvCxnSpPr>
            <a:stCxn id="56" idx="2"/>
            <a:endCxn id="59" idx="0"/>
          </p:cNvCxnSpPr>
          <p:nvPr/>
        </p:nvCxnSpPr>
        <p:spPr>
          <a:xfrm>
            <a:off x="2342108" y="589093"/>
            <a:ext cx="4095" cy="24423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3"/>
          <p:cNvCxnSpPr>
            <a:stCxn id="58" idx="2"/>
            <a:endCxn id="62" idx="0"/>
          </p:cNvCxnSpPr>
          <p:nvPr/>
        </p:nvCxnSpPr>
        <p:spPr>
          <a:xfrm>
            <a:off x="1600196" y="989842"/>
            <a:ext cx="0" cy="24990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3"/>
          <p:cNvCxnSpPr>
            <a:cxnSpLocks/>
            <a:stCxn id="59" idx="2"/>
            <a:endCxn id="60" idx="0"/>
          </p:cNvCxnSpPr>
          <p:nvPr/>
        </p:nvCxnSpPr>
        <p:spPr>
          <a:xfrm>
            <a:off x="2346195" y="984229"/>
            <a:ext cx="0" cy="244252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2"/>
          <p:cNvSpPr/>
          <p:nvPr/>
        </p:nvSpPr>
        <p:spPr>
          <a:xfrm>
            <a:off x="1377863" y="320835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Greatness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32"/>
          <p:cNvSpPr/>
          <p:nvPr/>
        </p:nvSpPr>
        <p:spPr>
          <a:xfrm>
            <a:off x="2004030" y="1115037"/>
            <a:ext cx="476280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Humor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32"/>
          <p:cNvSpPr/>
          <p:nvPr/>
        </p:nvSpPr>
        <p:spPr>
          <a:xfrm>
            <a:off x="710426" y="653002"/>
            <a:ext cx="678093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53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Friends &amp; Family</a:t>
            </a:r>
            <a:endParaRPr sz="653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32"/>
          <p:cNvSpPr/>
          <p:nvPr/>
        </p:nvSpPr>
        <p:spPr>
          <a:xfrm>
            <a:off x="2064825" y="653002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Feeling Alive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32"/>
          <p:cNvSpPr txBox="1"/>
          <p:nvPr/>
        </p:nvSpPr>
        <p:spPr>
          <a:xfrm>
            <a:off x="26669" y="14287"/>
            <a:ext cx="1417605" cy="341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/>
          <a:p>
            <a:r>
              <a:rPr lang="en" sz="900" b="1" dirty="0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  <a:sym typeface="Calibri"/>
              </a:rPr>
              <a:t>Gustavo </a:t>
            </a:r>
            <a:r>
              <a:rPr lang="en" sz="900" b="1" dirty="0" err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  <a:sym typeface="Calibri"/>
              </a:rPr>
              <a:t>Tipacti</a:t>
            </a:r>
            <a:r>
              <a:rPr lang="en" sz="900" b="1" dirty="0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  <a:sym typeface="Calibri"/>
              </a:rPr>
              <a:t> </a:t>
            </a:r>
            <a:r>
              <a:rPr lang="en" sz="900" b="1" dirty="0" err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  <a:sym typeface="Calibri"/>
              </a:rPr>
              <a:t>Almora</a:t>
            </a:r>
            <a:r>
              <a:rPr lang="en" sz="900" b="1" dirty="0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  <a:sym typeface="Calibri"/>
              </a:rPr>
              <a:t>	</a:t>
            </a:r>
            <a:endParaRPr sz="900" b="1" dirty="0">
              <a:solidFill>
                <a:srgbClr val="1A1918"/>
              </a:solidFill>
              <a:highlight>
                <a:srgbClr val="FFFFFF"/>
              </a:highlight>
              <a:latin typeface="Calibri"/>
              <a:cs typeface="Calibri"/>
              <a:sym typeface="Calibri"/>
            </a:endParaRPr>
          </a:p>
        </p:txBody>
      </p:sp>
      <p:sp>
        <p:nvSpPr>
          <p:cNvPr id="478" name="Google Shape;478;p32"/>
          <p:cNvSpPr/>
          <p:nvPr/>
        </p:nvSpPr>
        <p:spPr>
          <a:xfrm>
            <a:off x="324765" y="1115037"/>
            <a:ext cx="476280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Consistency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32"/>
          <p:cNvSpPr/>
          <p:nvPr/>
        </p:nvSpPr>
        <p:spPr>
          <a:xfrm>
            <a:off x="801045" y="1115037"/>
            <a:ext cx="55975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Perseverance</a:t>
            </a:r>
            <a:endParaRPr sz="653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32"/>
          <p:cNvSpPr/>
          <p:nvPr/>
        </p:nvSpPr>
        <p:spPr>
          <a:xfrm>
            <a:off x="1444275" y="1115037"/>
            <a:ext cx="476280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Nature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32"/>
          <p:cNvSpPr/>
          <p:nvPr/>
        </p:nvSpPr>
        <p:spPr>
          <a:xfrm>
            <a:off x="2563785" y="1115037"/>
            <a:ext cx="476280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Humor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2" name="Google Shape;482;p32"/>
          <p:cNvCxnSpPr>
            <a:cxnSpLocks/>
            <a:stCxn id="473" idx="2"/>
            <a:endCxn id="475" idx="0"/>
          </p:cNvCxnSpPr>
          <p:nvPr/>
        </p:nvCxnSpPr>
        <p:spPr>
          <a:xfrm flipH="1">
            <a:off x="1049473" y="471720"/>
            <a:ext cx="632943" cy="181282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3" name="Google Shape;483;p32"/>
          <p:cNvCxnSpPr>
            <a:stCxn id="473" idx="2"/>
            <a:endCxn id="476" idx="0"/>
          </p:cNvCxnSpPr>
          <p:nvPr/>
        </p:nvCxnSpPr>
        <p:spPr>
          <a:xfrm>
            <a:off x="1682415" y="471720"/>
            <a:ext cx="677145" cy="18133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4" name="Google Shape;484;p32"/>
          <p:cNvCxnSpPr>
            <a:stCxn id="478" idx="0"/>
            <a:endCxn id="481" idx="0"/>
          </p:cNvCxnSpPr>
          <p:nvPr/>
        </p:nvCxnSpPr>
        <p:spPr>
          <a:xfrm rot="-5400000" flipH="1">
            <a:off x="1682310" y="-4367"/>
            <a:ext cx="210" cy="223902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32"/>
          <p:cNvCxnSpPr>
            <a:cxnSpLocks/>
            <a:stCxn id="475" idx="2"/>
          </p:cNvCxnSpPr>
          <p:nvPr/>
        </p:nvCxnSpPr>
        <p:spPr>
          <a:xfrm>
            <a:off x="1049473" y="803888"/>
            <a:ext cx="635511" cy="2056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32"/>
          <p:cNvCxnSpPr>
            <a:endCxn id="476" idx="2"/>
          </p:cNvCxnSpPr>
          <p:nvPr/>
        </p:nvCxnSpPr>
        <p:spPr>
          <a:xfrm rot="10800000" flipH="1">
            <a:off x="1683308" y="803888"/>
            <a:ext cx="676305" cy="22522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7" name="Google Shape;487;p32"/>
          <p:cNvCxnSpPr>
            <a:cxnSpLocks/>
            <a:stCxn id="479" idx="0"/>
          </p:cNvCxnSpPr>
          <p:nvPr/>
        </p:nvCxnSpPr>
        <p:spPr>
          <a:xfrm flipV="1">
            <a:off x="1080923" y="1032928"/>
            <a:ext cx="41737" cy="8211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8" name="Google Shape;488;p32"/>
          <p:cNvCxnSpPr>
            <a:stCxn id="480" idx="0"/>
          </p:cNvCxnSpPr>
          <p:nvPr/>
        </p:nvCxnSpPr>
        <p:spPr>
          <a:xfrm rot="10800000">
            <a:off x="1682415" y="1029987"/>
            <a:ext cx="0" cy="8505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9" name="Google Shape;489;p32"/>
          <p:cNvCxnSpPr>
            <a:stCxn id="474" idx="0"/>
          </p:cNvCxnSpPr>
          <p:nvPr/>
        </p:nvCxnSpPr>
        <p:spPr>
          <a:xfrm rot="10800000">
            <a:off x="2242170" y="1032928"/>
            <a:ext cx="0" cy="8211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3"/>
          <p:cNvSpPr/>
          <p:nvPr/>
        </p:nvSpPr>
        <p:spPr>
          <a:xfrm>
            <a:off x="1455755" y="265045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Fulfillment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33"/>
          <p:cNvSpPr/>
          <p:nvPr/>
        </p:nvSpPr>
        <p:spPr>
          <a:xfrm>
            <a:off x="2142718" y="952567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Giving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33"/>
          <p:cNvSpPr/>
          <p:nvPr/>
        </p:nvSpPr>
        <p:spPr>
          <a:xfrm>
            <a:off x="788318" y="597212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Golden Rule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33"/>
          <p:cNvSpPr/>
          <p:nvPr/>
        </p:nvSpPr>
        <p:spPr>
          <a:xfrm>
            <a:off x="2142718" y="597212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Enthusiasm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33"/>
          <p:cNvSpPr/>
          <p:nvPr/>
        </p:nvSpPr>
        <p:spPr>
          <a:xfrm>
            <a:off x="1465516" y="597208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Motivation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33"/>
          <p:cNvSpPr/>
          <p:nvPr/>
        </p:nvSpPr>
        <p:spPr>
          <a:xfrm>
            <a:off x="2142718" y="1307922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Help People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33"/>
          <p:cNvSpPr txBox="1"/>
          <p:nvPr/>
        </p:nvSpPr>
        <p:spPr>
          <a:xfrm>
            <a:off x="26670" y="14287"/>
            <a:ext cx="1050000" cy="1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900" b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</a:defRPr>
            </a:lvl1pPr>
          </a:lstStyle>
          <a:p>
            <a:r>
              <a:rPr lang="en" dirty="0" err="1">
                <a:sym typeface="Calibri"/>
              </a:rPr>
              <a:t>Weike</a:t>
            </a:r>
            <a:r>
              <a:rPr lang="en" dirty="0">
                <a:sym typeface="Calibri"/>
              </a:rPr>
              <a:t> Wu</a:t>
            </a:r>
            <a:endParaRPr dirty="0">
              <a:sym typeface="Calibri"/>
            </a:endParaRPr>
          </a:p>
        </p:txBody>
      </p:sp>
      <p:sp>
        <p:nvSpPr>
          <p:cNvPr id="501" name="Google Shape;501;p33"/>
          <p:cNvSpPr/>
          <p:nvPr/>
        </p:nvSpPr>
        <p:spPr>
          <a:xfrm>
            <a:off x="1465520" y="952563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Determination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2" name="Google Shape;502;p33"/>
          <p:cNvCxnSpPr>
            <a:stCxn id="494" idx="2"/>
            <a:endCxn id="496" idx="0"/>
          </p:cNvCxnSpPr>
          <p:nvPr/>
        </p:nvCxnSpPr>
        <p:spPr>
          <a:xfrm flipH="1">
            <a:off x="1083058" y="415930"/>
            <a:ext cx="677250" cy="18133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3" name="Google Shape;503;p33"/>
          <p:cNvCxnSpPr>
            <a:stCxn id="494" idx="2"/>
            <a:endCxn id="498" idx="0"/>
          </p:cNvCxnSpPr>
          <p:nvPr/>
        </p:nvCxnSpPr>
        <p:spPr>
          <a:xfrm>
            <a:off x="1760308" y="415930"/>
            <a:ext cx="0" cy="18123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4" name="Google Shape;504;p33"/>
          <p:cNvCxnSpPr>
            <a:stCxn id="494" idx="2"/>
            <a:endCxn id="497" idx="0"/>
          </p:cNvCxnSpPr>
          <p:nvPr/>
        </p:nvCxnSpPr>
        <p:spPr>
          <a:xfrm>
            <a:off x="1760308" y="415930"/>
            <a:ext cx="677145" cy="18133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33"/>
          <p:cNvCxnSpPr>
            <a:stCxn id="497" idx="2"/>
            <a:endCxn id="495" idx="0"/>
          </p:cNvCxnSpPr>
          <p:nvPr/>
        </p:nvCxnSpPr>
        <p:spPr>
          <a:xfrm>
            <a:off x="2437505" y="748098"/>
            <a:ext cx="0" cy="20443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6" name="Google Shape;506;p33"/>
          <p:cNvCxnSpPr>
            <a:stCxn id="495" idx="2"/>
            <a:endCxn id="499" idx="0"/>
          </p:cNvCxnSpPr>
          <p:nvPr/>
        </p:nvCxnSpPr>
        <p:spPr>
          <a:xfrm>
            <a:off x="2437505" y="1103453"/>
            <a:ext cx="0" cy="20443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7" name="Google Shape;507;p33"/>
          <p:cNvSpPr/>
          <p:nvPr/>
        </p:nvSpPr>
        <p:spPr>
          <a:xfrm>
            <a:off x="788323" y="1307918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Reflection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8" name="Google Shape;508;p33"/>
          <p:cNvCxnSpPr>
            <a:stCxn id="496" idx="2"/>
            <a:endCxn id="507" idx="0"/>
          </p:cNvCxnSpPr>
          <p:nvPr/>
        </p:nvCxnSpPr>
        <p:spPr>
          <a:xfrm>
            <a:off x="1083106" y="748098"/>
            <a:ext cx="0" cy="55986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9" name="Google Shape;509;p33"/>
          <p:cNvCxnSpPr>
            <a:stCxn id="498" idx="2"/>
            <a:endCxn id="501" idx="0"/>
          </p:cNvCxnSpPr>
          <p:nvPr/>
        </p:nvCxnSpPr>
        <p:spPr>
          <a:xfrm>
            <a:off x="1760303" y="748093"/>
            <a:ext cx="0" cy="20443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" name="Google Shape;510;p33"/>
          <p:cNvCxnSpPr>
            <a:stCxn id="501" idx="2"/>
            <a:endCxn id="507" idx="3"/>
          </p:cNvCxnSpPr>
          <p:nvPr/>
        </p:nvCxnSpPr>
        <p:spPr>
          <a:xfrm rot="5400000">
            <a:off x="1429137" y="1052208"/>
            <a:ext cx="279930" cy="382410"/>
          </a:xfrm>
          <a:prstGeom prst="bentConnector2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4"/>
          <p:cNvSpPr/>
          <p:nvPr/>
        </p:nvSpPr>
        <p:spPr>
          <a:xfrm>
            <a:off x="1455755" y="265045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Excellence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34"/>
          <p:cNvSpPr/>
          <p:nvPr/>
        </p:nvSpPr>
        <p:spPr>
          <a:xfrm>
            <a:off x="2142718" y="952567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Accountability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34"/>
          <p:cNvSpPr/>
          <p:nvPr/>
        </p:nvSpPr>
        <p:spPr>
          <a:xfrm>
            <a:off x="614523" y="617644"/>
            <a:ext cx="763370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53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Professionalism</a:t>
            </a:r>
            <a:endParaRPr sz="653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34"/>
          <p:cNvSpPr/>
          <p:nvPr/>
        </p:nvSpPr>
        <p:spPr>
          <a:xfrm>
            <a:off x="2142718" y="597212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Responsibility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34"/>
          <p:cNvSpPr/>
          <p:nvPr/>
        </p:nvSpPr>
        <p:spPr>
          <a:xfrm>
            <a:off x="1465516" y="597208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Affection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34"/>
          <p:cNvSpPr/>
          <p:nvPr/>
        </p:nvSpPr>
        <p:spPr>
          <a:xfrm>
            <a:off x="2142718" y="1307922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Transparency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34"/>
          <p:cNvSpPr txBox="1"/>
          <p:nvPr/>
        </p:nvSpPr>
        <p:spPr>
          <a:xfrm>
            <a:off x="26670" y="14287"/>
            <a:ext cx="1050000" cy="20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/>
          <a:p>
            <a:r>
              <a:rPr lang="en" sz="900" b="1" dirty="0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  <a:sym typeface="Calibri"/>
              </a:rPr>
              <a:t>Omar Zaman</a:t>
            </a:r>
            <a:endParaRPr sz="900" b="1" dirty="0">
              <a:solidFill>
                <a:srgbClr val="1A1918"/>
              </a:solidFill>
              <a:highlight>
                <a:srgbClr val="FFFFFF"/>
              </a:highlight>
              <a:latin typeface="Calibri"/>
              <a:cs typeface="Calibri"/>
              <a:sym typeface="Calibri"/>
            </a:endParaRPr>
          </a:p>
        </p:txBody>
      </p:sp>
      <p:sp>
        <p:nvSpPr>
          <p:cNvPr id="522" name="Google Shape;522;p34"/>
          <p:cNvSpPr/>
          <p:nvPr/>
        </p:nvSpPr>
        <p:spPr>
          <a:xfrm>
            <a:off x="788323" y="952563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Diligence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3" name="Google Shape;523;p34"/>
          <p:cNvCxnSpPr>
            <a:cxnSpLocks/>
            <a:stCxn id="515" idx="2"/>
            <a:endCxn id="517" idx="0"/>
          </p:cNvCxnSpPr>
          <p:nvPr/>
        </p:nvCxnSpPr>
        <p:spPr>
          <a:xfrm flipH="1">
            <a:off x="996209" y="415930"/>
            <a:ext cx="764099" cy="201714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4" name="Google Shape;524;p34"/>
          <p:cNvCxnSpPr>
            <a:stCxn id="515" idx="2"/>
            <a:endCxn id="519" idx="0"/>
          </p:cNvCxnSpPr>
          <p:nvPr/>
        </p:nvCxnSpPr>
        <p:spPr>
          <a:xfrm>
            <a:off x="1760308" y="415930"/>
            <a:ext cx="0" cy="18123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5" name="Google Shape;525;p34"/>
          <p:cNvCxnSpPr>
            <a:stCxn id="515" idx="2"/>
            <a:endCxn id="518" idx="0"/>
          </p:cNvCxnSpPr>
          <p:nvPr/>
        </p:nvCxnSpPr>
        <p:spPr>
          <a:xfrm>
            <a:off x="1760308" y="415930"/>
            <a:ext cx="677145" cy="18133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6" name="Google Shape;526;p34"/>
          <p:cNvCxnSpPr>
            <a:cxnSpLocks/>
            <a:stCxn id="517" idx="2"/>
            <a:endCxn id="522" idx="0"/>
          </p:cNvCxnSpPr>
          <p:nvPr/>
        </p:nvCxnSpPr>
        <p:spPr>
          <a:xfrm>
            <a:off x="996208" y="768529"/>
            <a:ext cx="86902" cy="184034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7" name="Google Shape;527;p34"/>
          <p:cNvCxnSpPr>
            <a:stCxn id="518" idx="2"/>
            <a:endCxn id="516" idx="0"/>
          </p:cNvCxnSpPr>
          <p:nvPr/>
        </p:nvCxnSpPr>
        <p:spPr>
          <a:xfrm>
            <a:off x="2437505" y="748098"/>
            <a:ext cx="0" cy="20443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8" name="Google Shape;528;p34"/>
          <p:cNvCxnSpPr>
            <a:stCxn id="516" idx="2"/>
            <a:endCxn id="520" idx="0"/>
          </p:cNvCxnSpPr>
          <p:nvPr/>
        </p:nvCxnSpPr>
        <p:spPr>
          <a:xfrm>
            <a:off x="2437505" y="1103453"/>
            <a:ext cx="0" cy="20443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4"/>
          <p:cNvSpPr txBox="1"/>
          <p:nvPr/>
        </p:nvSpPr>
        <p:spPr>
          <a:xfrm>
            <a:off x="26670" y="14287"/>
            <a:ext cx="1050000" cy="20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/>
          <a:p>
            <a:r>
              <a:rPr lang="en-US" sz="900" b="1" dirty="0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  <a:sym typeface="Calibri"/>
              </a:rPr>
              <a:t>Dilbar </a:t>
            </a:r>
            <a:r>
              <a:rPr lang="en-US" sz="900" b="1" dirty="0" err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  <a:sym typeface="Calibri"/>
              </a:rPr>
              <a:t>Ahmadli</a:t>
            </a:r>
            <a:r>
              <a:rPr lang="en-US" sz="900" b="1" dirty="0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  <a:sym typeface="Calibri"/>
              </a:rPr>
              <a:t> </a:t>
            </a:r>
            <a:endParaRPr sz="900" b="1" dirty="0">
              <a:solidFill>
                <a:srgbClr val="1A1918"/>
              </a:solidFill>
              <a:highlight>
                <a:srgbClr val="FFFFFF"/>
              </a:highlight>
              <a:latin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9CCB54-39B2-E35A-C633-295E14879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78" y="217170"/>
            <a:ext cx="2598723" cy="149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21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4"/>
          <p:cNvSpPr txBox="1"/>
          <p:nvPr/>
        </p:nvSpPr>
        <p:spPr>
          <a:xfrm>
            <a:off x="26670" y="14287"/>
            <a:ext cx="1050000" cy="20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/>
          <a:p>
            <a:r>
              <a:rPr lang="en-US" sz="900" b="1" dirty="0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  <a:sym typeface="Calibri"/>
              </a:rPr>
              <a:t>Sandrine </a:t>
            </a:r>
            <a:r>
              <a:rPr lang="en-US" sz="900" b="1" dirty="0" err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  <a:sym typeface="Calibri"/>
              </a:rPr>
              <a:t>Hoeur</a:t>
            </a:r>
            <a:r>
              <a:rPr lang="en-US" sz="900" b="1" dirty="0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  <a:sym typeface="Calibri"/>
              </a:rPr>
              <a:t> </a:t>
            </a:r>
            <a:endParaRPr sz="900" b="1" dirty="0">
              <a:solidFill>
                <a:srgbClr val="1A1918"/>
              </a:solidFill>
              <a:highlight>
                <a:srgbClr val="FFFFFF"/>
              </a:highlight>
              <a:latin typeface="Calibri"/>
              <a:cs typeface="Calibri"/>
              <a:sym typeface="Calibri"/>
            </a:endParaRPr>
          </a:p>
        </p:txBody>
      </p:sp>
      <p:pic>
        <p:nvPicPr>
          <p:cNvPr id="2" name="Picture 1" descr="A diagram of a family&#10;&#10;Description automatically generated">
            <a:extLst>
              <a:ext uri="{FF2B5EF4-FFF2-40B4-BE49-F238E27FC236}">
                <a16:creationId xmlns:a16="http://schemas.microsoft.com/office/drawing/2014/main" id="{1FDAD553-2070-3518-464D-8492961F27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96" y="89687"/>
            <a:ext cx="1267422" cy="1700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62248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4"/>
          <p:cNvSpPr txBox="1"/>
          <p:nvPr/>
        </p:nvSpPr>
        <p:spPr>
          <a:xfrm>
            <a:off x="26670" y="14288"/>
            <a:ext cx="1050000" cy="20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/>
          <a:p>
            <a:r>
              <a:rPr lang="en-US" sz="900" b="1" dirty="0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</a:rPr>
              <a:t>Anisha George </a:t>
            </a:r>
            <a:endParaRPr sz="900" b="1" dirty="0">
              <a:solidFill>
                <a:srgbClr val="1A1918"/>
              </a:solidFill>
              <a:highlight>
                <a:srgbClr val="FFFFFF"/>
              </a:highlight>
              <a:latin typeface="Calibri"/>
              <a:cs typeface="Calibri"/>
              <a:sym typeface="Calibri"/>
            </a:endParaRPr>
          </a:p>
        </p:txBody>
      </p:sp>
      <p:pic>
        <p:nvPicPr>
          <p:cNvPr id="4" name="Picture 3" descr="A diagram of 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3A9B756E-EA33-8171-24C1-F65CC0BC7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43" y="123981"/>
            <a:ext cx="1050000" cy="16679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7401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4"/>
          <p:cNvSpPr txBox="1"/>
          <p:nvPr/>
        </p:nvSpPr>
        <p:spPr>
          <a:xfrm>
            <a:off x="26670" y="14288"/>
            <a:ext cx="1050000" cy="20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/>
          <a:p>
            <a:r>
              <a:rPr lang="en-US" sz="900" b="1" dirty="0" err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</a:rPr>
              <a:t>Mouli</a:t>
            </a:r>
            <a:r>
              <a:rPr lang="en-US" sz="900" b="1" dirty="0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</a:rPr>
              <a:t> Chakravarty</a:t>
            </a:r>
          </a:p>
        </p:txBody>
      </p:sp>
      <p:pic>
        <p:nvPicPr>
          <p:cNvPr id="3" name="Picture 2" descr="A person sitting at a table&#10;&#10;Description automatically generated">
            <a:extLst>
              <a:ext uri="{FF2B5EF4-FFF2-40B4-BE49-F238E27FC236}">
                <a16:creationId xmlns:a16="http://schemas.microsoft.com/office/drawing/2014/main" id="{7E982127-5BE6-E56F-5BCA-62AE95E144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33" y="80055"/>
            <a:ext cx="1250934" cy="166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78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4"/>
          <p:cNvSpPr txBox="1"/>
          <p:nvPr/>
        </p:nvSpPr>
        <p:spPr>
          <a:xfrm>
            <a:off x="26669" y="14287"/>
            <a:ext cx="2116455" cy="20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/>
          <a:p>
            <a:pPr algn="l" fontAlgn="b"/>
            <a:r>
              <a:rPr lang="en-US" sz="900" b="1" dirty="0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</a:rPr>
              <a:t>Andres </a:t>
            </a:r>
            <a:r>
              <a:rPr lang="en-US" sz="900" b="1" dirty="0" err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</a:rPr>
              <a:t>Briseno</a:t>
            </a:r>
            <a:r>
              <a:rPr lang="en-US" sz="900" b="1" dirty="0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</a:rPr>
              <a:t> Rodriguez</a:t>
            </a:r>
          </a:p>
        </p:txBody>
      </p:sp>
      <p:pic>
        <p:nvPicPr>
          <p:cNvPr id="27" name="Picture 26" descr="A diagram of different values&#10;&#10;Description automatically generated with medium confidence">
            <a:extLst>
              <a:ext uri="{FF2B5EF4-FFF2-40B4-BE49-F238E27FC236}">
                <a16:creationId xmlns:a16="http://schemas.microsoft.com/office/drawing/2014/main" id="{D4819515-0B03-B223-92E7-74C84A3F7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3" y="232522"/>
            <a:ext cx="2720340" cy="1523523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119B9D6D-ADD4-02BD-F7D6-858A76679D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617460"/>
              </p:ext>
            </p:extLst>
          </p:nvPr>
        </p:nvGraphicFramePr>
        <p:xfrm>
          <a:off x="1455738" y="1047210"/>
          <a:ext cx="288925" cy="67359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479248646"/>
                    </a:ext>
                  </a:extLst>
                </a:gridCol>
              </a:tblGrid>
              <a:tr h="67359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8296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19507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4"/>
          <p:cNvSpPr txBox="1"/>
          <p:nvPr/>
        </p:nvSpPr>
        <p:spPr>
          <a:xfrm>
            <a:off x="26670" y="14287"/>
            <a:ext cx="1050000" cy="1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fontAlgn="b">
              <a:defRPr sz="900" b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</a:defRPr>
            </a:lvl1pPr>
          </a:lstStyle>
          <a:p>
            <a:r>
              <a:rPr lang="en-US" dirty="0" err="1"/>
              <a:t>Sevinj</a:t>
            </a:r>
            <a:r>
              <a:rPr lang="en-US" dirty="0"/>
              <a:t> </a:t>
            </a:r>
            <a:r>
              <a:rPr lang="en-US" dirty="0" err="1"/>
              <a:t>Abdullayeva</a:t>
            </a:r>
            <a:endParaRPr lang="en-US" dirty="0"/>
          </a:p>
        </p:txBody>
      </p:sp>
      <p:pic>
        <p:nvPicPr>
          <p:cNvPr id="4" name="Picture 3" descr="A diagram of different feelings&#10;&#10;Description automatically generated">
            <a:extLst>
              <a:ext uri="{FF2B5EF4-FFF2-40B4-BE49-F238E27FC236}">
                <a16:creationId xmlns:a16="http://schemas.microsoft.com/office/drawing/2014/main" id="{E452C5AB-F3E0-C453-098C-01CE4F7B1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32" y="211418"/>
            <a:ext cx="1576070" cy="1581187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9C3A759-A8FA-4DF5-8AA1-98AD6090B9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463532"/>
              </p:ext>
            </p:extLst>
          </p:nvPr>
        </p:nvGraphicFramePr>
        <p:xfrm>
          <a:off x="1455738" y="1040352"/>
          <a:ext cx="288925" cy="67359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117717525"/>
                    </a:ext>
                  </a:extLst>
                </a:gridCol>
              </a:tblGrid>
              <a:tr h="67359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2421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0697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4"/>
          <p:cNvSpPr txBox="1"/>
          <p:nvPr/>
        </p:nvSpPr>
        <p:spPr>
          <a:xfrm>
            <a:off x="26670" y="14287"/>
            <a:ext cx="1050000" cy="20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/>
          <a:p>
            <a:pPr algn="l" fontAlgn="b"/>
            <a:r>
              <a:rPr lang="en-US" sz="900" b="1" dirty="0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</a:rPr>
              <a:t>Fab</a:t>
            </a:r>
            <a:r>
              <a:rPr lang="en-US" sz="560" dirty="0">
                <a:latin typeface="Aptos Narrow" panose="020B0004020202020204" pitchFamily="34" charset="0"/>
              </a:rPr>
              <a:t> </a:t>
            </a:r>
            <a:r>
              <a:rPr lang="en-US" sz="900" b="1" dirty="0" err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</a:rPr>
              <a:t>Kouaghu</a:t>
            </a:r>
            <a:endParaRPr lang="en-US" sz="900" b="1" dirty="0">
              <a:solidFill>
                <a:srgbClr val="1A1918"/>
              </a:solidFill>
              <a:highlight>
                <a:srgbClr val="FFFFFF"/>
              </a:highlight>
              <a:latin typeface="Calibri"/>
              <a:cs typeface="Calibri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9C3A759-A8FA-4DF5-8AA1-98AD6090B90B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1040352"/>
          <a:ext cx="288925" cy="67359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117717525"/>
                    </a:ext>
                  </a:extLst>
                </a:gridCol>
              </a:tblGrid>
              <a:tr h="67359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2421523"/>
                  </a:ext>
                </a:extLst>
              </a:tr>
            </a:tbl>
          </a:graphicData>
        </a:graphic>
      </p:graphicFrame>
      <p:pic>
        <p:nvPicPr>
          <p:cNvPr id="2" name="Image 1">
            <a:extLst>
              <a:ext uri="{FF2B5EF4-FFF2-40B4-BE49-F238E27FC236}">
                <a16:creationId xmlns:a16="http://schemas.microsoft.com/office/drawing/2014/main" id="{99B1AD9C-DF74-E4C9-460D-73BC15A8C6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699" y="126821"/>
            <a:ext cx="1142286" cy="16164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28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/>
          <p:nvPr/>
        </p:nvSpPr>
        <p:spPr>
          <a:xfrm>
            <a:off x="294757" y="1026269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Tolerance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4"/>
          <p:cNvSpPr/>
          <p:nvPr/>
        </p:nvSpPr>
        <p:spPr>
          <a:xfrm>
            <a:off x="1030995" y="235768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Serenity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2496861" y="1427255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Justice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294757" y="636518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Positivity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4"/>
          <p:cNvSpPr/>
          <p:nvPr/>
        </p:nvSpPr>
        <p:spPr>
          <a:xfrm>
            <a:off x="294757" y="1427255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Loyalty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4"/>
          <p:cNvSpPr/>
          <p:nvPr/>
        </p:nvSpPr>
        <p:spPr>
          <a:xfrm>
            <a:off x="1786755" y="630905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Golden Rule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4"/>
          <p:cNvSpPr/>
          <p:nvPr/>
        </p:nvSpPr>
        <p:spPr>
          <a:xfrm>
            <a:off x="1796520" y="1427255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Humanity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4"/>
          <p:cNvSpPr/>
          <p:nvPr/>
        </p:nvSpPr>
        <p:spPr>
          <a:xfrm>
            <a:off x="1014086" y="1427255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Truth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" name="Google Shape;82;p14"/>
          <p:cNvCxnSpPr>
            <a:stCxn id="75" idx="2"/>
            <a:endCxn id="77" idx="0"/>
          </p:cNvCxnSpPr>
          <p:nvPr/>
        </p:nvCxnSpPr>
        <p:spPr>
          <a:xfrm flipH="1">
            <a:off x="589523" y="386653"/>
            <a:ext cx="746025" cy="24990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4"/>
          <p:cNvCxnSpPr>
            <a:stCxn id="77" idx="2"/>
            <a:endCxn id="74" idx="0"/>
          </p:cNvCxnSpPr>
          <p:nvPr/>
        </p:nvCxnSpPr>
        <p:spPr>
          <a:xfrm>
            <a:off x="589545" y="787403"/>
            <a:ext cx="0" cy="23887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4" name="Google Shape;84;p14"/>
          <p:cNvCxnSpPr>
            <a:stCxn id="79" idx="0"/>
            <a:endCxn id="75" idx="2"/>
          </p:cNvCxnSpPr>
          <p:nvPr/>
        </p:nvCxnSpPr>
        <p:spPr>
          <a:xfrm rot="10800000">
            <a:off x="1335517" y="386675"/>
            <a:ext cx="746025" cy="24423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" name="Google Shape;85;p14"/>
          <p:cNvCxnSpPr>
            <a:stCxn id="74" idx="3"/>
            <a:endCxn id="79" idx="1"/>
          </p:cNvCxnSpPr>
          <p:nvPr/>
        </p:nvCxnSpPr>
        <p:spPr>
          <a:xfrm rot="10800000" flipH="1">
            <a:off x="884332" y="706386"/>
            <a:ext cx="902475" cy="39532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6" name="Google Shape;86;p14"/>
          <p:cNvSpPr/>
          <p:nvPr/>
        </p:nvSpPr>
        <p:spPr>
          <a:xfrm>
            <a:off x="560814" y="1309480"/>
            <a:ext cx="2242704" cy="118895"/>
          </a:xfrm>
          <a:custGeom>
            <a:avLst/>
            <a:gdLst/>
            <a:ahLst/>
            <a:cxnLst/>
            <a:rect l="l" t="t" r="r" b="b"/>
            <a:pathLst>
              <a:path w="256309" h="13588" extrusionOk="0">
                <a:moveTo>
                  <a:pt x="267" y="13322"/>
                </a:moveTo>
                <a:lnTo>
                  <a:pt x="0" y="533"/>
                </a:lnTo>
                <a:lnTo>
                  <a:pt x="256309" y="0"/>
                </a:lnTo>
                <a:lnTo>
                  <a:pt x="256309" y="13588"/>
                </a:lnTo>
              </a:path>
            </a:pathLst>
          </a:cu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653"/>
          </a:p>
        </p:txBody>
      </p:sp>
      <p:cxnSp>
        <p:nvCxnSpPr>
          <p:cNvPr id="87" name="Google Shape;87;p14"/>
          <p:cNvCxnSpPr>
            <a:stCxn id="81" idx="0"/>
          </p:cNvCxnSpPr>
          <p:nvPr/>
        </p:nvCxnSpPr>
        <p:spPr>
          <a:xfrm rot="10800000">
            <a:off x="1305093" y="1311965"/>
            <a:ext cx="3780" cy="11529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4"/>
          <p:cNvCxnSpPr>
            <a:stCxn id="80" idx="0"/>
          </p:cNvCxnSpPr>
          <p:nvPr/>
        </p:nvCxnSpPr>
        <p:spPr>
          <a:xfrm rot="10800000" flipH="1">
            <a:off x="2091307" y="1310915"/>
            <a:ext cx="105" cy="11634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89;p14"/>
          <p:cNvCxnSpPr>
            <a:stCxn id="74" idx="2"/>
          </p:cNvCxnSpPr>
          <p:nvPr/>
        </p:nvCxnSpPr>
        <p:spPr>
          <a:xfrm>
            <a:off x="589544" y="1177154"/>
            <a:ext cx="1076880" cy="13576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0" name="Google Shape;90;p14"/>
          <p:cNvCxnSpPr>
            <a:endCxn id="79" idx="2"/>
          </p:cNvCxnSpPr>
          <p:nvPr/>
        </p:nvCxnSpPr>
        <p:spPr>
          <a:xfrm rot="10800000" flipH="1">
            <a:off x="1657027" y="781790"/>
            <a:ext cx="424515" cy="5269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1" name="Google Shape;91;p14"/>
          <p:cNvSpPr txBox="1"/>
          <p:nvPr/>
        </p:nvSpPr>
        <p:spPr>
          <a:xfrm>
            <a:off x="26670" y="14287"/>
            <a:ext cx="1050000" cy="20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/>
          <a:p>
            <a:r>
              <a:rPr lang="en" sz="900" b="1" dirty="0">
                <a:latin typeface="Calibri"/>
                <a:cs typeface="Calibri"/>
                <a:sym typeface="Calibri"/>
              </a:rPr>
              <a:t>Felipe Alvarez</a:t>
            </a:r>
            <a:endParaRPr sz="900" b="1" dirty="0">
              <a:latin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4"/>
          <p:cNvSpPr txBox="1"/>
          <p:nvPr/>
        </p:nvSpPr>
        <p:spPr>
          <a:xfrm>
            <a:off x="26670" y="14287"/>
            <a:ext cx="1050000" cy="20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/>
          <a:p>
            <a:pPr algn="l" fontAlgn="b"/>
            <a:r>
              <a:rPr lang="en-US" sz="900" b="1" dirty="0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</a:rPr>
              <a:t>Lucero</a:t>
            </a:r>
            <a:r>
              <a:rPr lang="en-US" sz="560" dirty="0">
                <a:latin typeface="Aptos Narrow" panose="020B0004020202020204" pitchFamily="34" charset="0"/>
              </a:rPr>
              <a:t> </a:t>
            </a:r>
            <a:r>
              <a:rPr lang="en-US" sz="900" b="1" dirty="0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</a:rPr>
              <a:t>Loera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9C3A759-A8FA-4DF5-8AA1-98AD6090B90B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1040352"/>
          <a:ext cx="288925" cy="67359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117717525"/>
                    </a:ext>
                  </a:extLst>
                </a:gridCol>
              </a:tblGrid>
              <a:tr h="67359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242152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8BF197F-826E-C55B-07CB-6A17FE228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05" y="275016"/>
            <a:ext cx="2529999" cy="15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6157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4"/>
          <p:cNvSpPr txBox="1"/>
          <p:nvPr/>
        </p:nvSpPr>
        <p:spPr>
          <a:xfrm>
            <a:off x="26670" y="14288"/>
            <a:ext cx="1050000" cy="161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fontAlgn="b">
              <a:defRPr sz="900" b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</a:defRPr>
            </a:lvl1pPr>
          </a:lstStyle>
          <a:p>
            <a:r>
              <a:rPr lang="en-US" dirty="0" err="1"/>
              <a:t>Jamechia</a:t>
            </a:r>
            <a:r>
              <a:rPr lang="en-US" dirty="0"/>
              <a:t> “JD” Hoyle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9C3A759-A8FA-4DF5-8AA1-98AD6090B90B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1040352"/>
          <a:ext cx="288925" cy="67359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117717525"/>
                    </a:ext>
                  </a:extLst>
                </a:gridCol>
              </a:tblGrid>
              <a:tr h="67359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2421523"/>
                  </a:ext>
                </a:extLst>
              </a:tr>
            </a:tbl>
          </a:graphicData>
        </a:graphic>
      </p:graphicFrame>
      <p:pic>
        <p:nvPicPr>
          <p:cNvPr id="3" name="Picture 2" descr="A diagram of different feelings&#10;&#10;Description automatically generated with medium confidence">
            <a:extLst>
              <a:ext uri="{FF2B5EF4-FFF2-40B4-BE49-F238E27FC236}">
                <a16:creationId xmlns:a16="http://schemas.microsoft.com/office/drawing/2014/main" id="{EEB8BA97-EE00-AD0F-73CE-D1D1F89AC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59" y="159324"/>
            <a:ext cx="1710039" cy="165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62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4"/>
          <p:cNvSpPr txBox="1"/>
          <p:nvPr/>
        </p:nvSpPr>
        <p:spPr>
          <a:xfrm>
            <a:off x="26669" y="14287"/>
            <a:ext cx="1900555" cy="20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/>
          <a:p>
            <a:pPr algn="l" fontAlgn="b"/>
            <a:r>
              <a:rPr lang="en-US" sz="900" b="1" dirty="0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</a:rPr>
              <a:t>Fermin Montemayor Santos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9C3A759-A8FA-4DF5-8AA1-98AD6090B90B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1040352"/>
          <a:ext cx="288925" cy="67359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117717525"/>
                    </a:ext>
                  </a:extLst>
                </a:gridCol>
              </a:tblGrid>
              <a:tr h="67359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2421523"/>
                  </a:ext>
                </a:extLst>
              </a:tr>
            </a:tbl>
          </a:graphicData>
        </a:graphic>
      </p:graphicFrame>
      <p:pic>
        <p:nvPicPr>
          <p:cNvPr id="7" name="Picture 6" descr="A diagram of a company structure&#10;&#10;Description automatically generated">
            <a:extLst>
              <a:ext uri="{FF2B5EF4-FFF2-40B4-BE49-F238E27FC236}">
                <a16:creationId xmlns:a16="http://schemas.microsoft.com/office/drawing/2014/main" id="{EF6BA195-1D99-A504-877C-504AF9BF7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979" y="199308"/>
            <a:ext cx="1325311" cy="156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848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4"/>
          <p:cNvSpPr txBox="1"/>
          <p:nvPr/>
        </p:nvSpPr>
        <p:spPr>
          <a:xfrm>
            <a:off x="26670" y="14287"/>
            <a:ext cx="1370330" cy="20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fontAlgn="b">
              <a:defRPr sz="900" b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</a:defRPr>
            </a:lvl1pPr>
          </a:lstStyle>
          <a:p>
            <a:r>
              <a:rPr lang="en-US" dirty="0"/>
              <a:t>Bakhtiyar </a:t>
            </a:r>
            <a:r>
              <a:rPr lang="en-US" dirty="0" err="1"/>
              <a:t>Shikhzadayev</a:t>
            </a:r>
            <a:r>
              <a:rPr lang="en-US" dirty="0"/>
              <a:t>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9C3A759-A8FA-4DF5-8AA1-98AD6090B90B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1040352"/>
          <a:ext cx="288925" cy="67359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117717525"/>
                    </a:ext>
                  </a:extLst>
                </a:gridCol>
              </a:tblGrid>
              <a:tr h="67359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2421523"/>
                  </a:ext>
                </a:extLst>
              </a:tr>
            </a:tbl>
          </a:graphicData>
        </a:graphic>
      </p:graphicFrame>
      <p:pic>
        <p:nvPicPr>
          <p:cNvPr id="3" name="Picture 2" descr="A diagram of a company&#10;&#10;Description automatically generated">
            <a:extLst>
              <a:ext uri="{FF2B5EF4-FFF2-40B4-BE49-F238E27FC236}">
                <a16:creationId xmlns:a16="http://schemas.microsoft.com/office/drawing/2014/main" id="{D79590D8-C30D-400F-4797-A76E70B20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13" y="277483"/>
            <a:ext cx="1890279" cy="134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8970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4"/>
          <p:cNvSpPr txBox="1"/>
          <p:nvPr/>
        </p:nvSpPr>
        <p:spPr>
          <a:xfrm>
            <a:off x="26670" y="14287"/>
            <a:ext cx="1050000" cy="1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fontAlgn="b">
              <a:defRPr sz="900" b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</a:defRPr>
            </a:lvl1pPr>
          </a:lstStyle>
          <a:p>
            <a:r>
              <a:rPr lang="en-US" dirty="0"/>
              <a:t>Uzair Rashid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9C3A759-A8FA-4DF5-8AA1-98AD6090B90B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1040352"/>
          <a:ext cx="288925" cy="67359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117717525"/>
                    </a:ext>
                  </a:extLst>
                </a:gridCol>
              </a:tblGrid>
              <a:tr h="67359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242152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1ECCD5B-5ED4-BC85-228E-C87DC1244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856" y="0"/>
            <a:ext cx="113868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9237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4"/>
          <p:cNvSpPr txBox="1"/>
          <p:nvPr/>
        </p:nvSpPr>
        <p:spPr>
          <a:xfrm>
            <a:off x="26670" y="14287"/>
            <a:ext cx="1050000" cy="1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fontAlgn="b">
              <a:defRPr sz="900" b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</a:defRPr>
            </a:lvl1pPr>
          </a:lstStyle>
          <a:p>
            <a:r>
              <a:rPr lang="en-US" dirty="0"/>
              <a:t>Victoire </a:t>
            </a:r>
            <a:r>
              <a:rPr lang="en-US" dirty="0" err="1"/>
              <a:t>Stamoulis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9C3A759-A8FA-4DF5-8AA1-98AD6090B90B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1040352"/>
          <a:ext cx="288925" cy="67359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117717525"/>
                    </a:ext>
                  </a:extLst>
                </a:gridCol>
              </a:tblGrid>
              <a:tr h="67359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2421523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C6522177-19FA-7489-E463-5C39109A63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97" y="190805"/>
            <a:ext cx="2555128" cy="162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622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4"/>
          <p:cNvSpPr txBox="1"/>
          <p:nvPr/>
        </p:nvSpPr>
        <p:spPr>
          <a:xfrm>
            <a:off x="26670" y="14288"/>
            <a:ext cx="1050000" cy="206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fontAlgn="b">
              <a:defRPr sz="900" b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</a:defRPr>
            </a:lvl1pPr>
          </a:lstStyle>
          <a:p>
            <a:r>
              <a:rPr lang="en-US" dirty="0"/>
              <a:t>Jake Taub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9C3A759-A8FA-4DF5-8AA1-98AD6090B90B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1040352"/>
          <a:ext cx="288925" cy="67359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117717525"/>
                    </a:ext>
                  </a:extLst>
                </a:gridCol>
              </a:tblGrid>
              <a:tr h="67359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2421523"/>
                  </a:ext>
                </a:extLst>
              </a:tr>
            </a:tbl>
          </a:graphicData>
        </a:graphic>
      </p:graphicFrame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8B1D55F8-5708-0FC3-5853-65F03FAC2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07" y="293212"/>
            <a:ext cx="2178194" cy="124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526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4"/>
          <p:cNvSpPr txBox="1"/>
          <p:nvPr/>
        </p:nvSpPr>
        <p:spPr>
          <a:xfrm>
            <a:off x="26670" y="14288"/>
            <a:ext cx="1050000" cy="206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fontAlgn="b">
              <a:defRPr sz="900" b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</a:defRPr>
            </a:lvl1pPr>
          </a:lstStyle>
          <a:p>
            <a:r>
              <a:rPr lang="en-US" dirty="0"/>
              <a:t>Abhishek Singh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9C3A759-A8FA-4DF5-8AA1-98AD6090B90B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1040352"/>
          <a:ext cx="288925" cy="67359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117717525"/>
                    </a:ext>
                  </a:extLst>
                </a:gridCol>
              </a:tblGrid>
              <a:tr h="67359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2421523"/>
                  </a:ext>
                </a:extLst>
              </a:tr>
            </a:tbl>
          </a:graphicData>
        </a:graphic>
      </p:graphicFrame>
      <p:pic>
        <p:nvPicPr>
          <p:cNvPr id="2" name="Picture 1" descr="A diagram of growth and growth&#10;&#10;Description automatically generated">
            <a:extLst>
              <a:ext uri="{FF2B5EF4-FFF2-40B4-BE49-F238E27FC236}">
                <a16:creationId xmlns:a16="http://schemas.microsoft.com/office/drawing/2014/main" id="{EBECB335-5B1E-A9C3-ECCF-A1D5E7761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412" y="63565"/>
            <a:ext cx="1220153" cy="1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736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4"/>
          <p:cNvSpPr txBox="1"/>
          <p:nvPr/>
        </p:nvSpPr>
        <p:spPr>
          <a:xfrm>
            <a:off x="26670" y="14288"/>
            <a:ext cx="1050000" cy="20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/>
          <a:p>
            <a:r>
              <a:rPr lang="en-US" sz="900" b="1" dirty="0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</a:rPr>
              <a:t>Ella</a:t>
            </a:r>
            <a:r>
              <a:rPr lang="en-US" sz="630" dirty="0">
                <a:latin typeface="LibreFranklin"/>
              </a:rPr>
              <a:t> </a:t>
            </a:r>
            <a:r>
              <a:rPr lang="en-US" sz="900" b="1" dirty="0" err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</a:rPr>
              <a:t>Pravetz</a:t>
            </a:r>
            <a:r>
              <a:rPr lang="en-US" sz="630" dirty="0">
                <a:latin typeface="LibreFranklin"/>
              </a:rPr>
              <a:t> </a:t>
            </a:r>
            <a:endParaRPr lang="en-US" sz="84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9C3A759-A8FA-4DF5-8AA1-98AD6090B90B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1040352"/>
          <a:ext cx="288925" cy="67359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117717525"/>
                    </a:ext>
                  </a:extLst>
                </a:gridCol>
              </a:tblGrid>
              <a:tr h="67359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2421523"/>
                  </a:ext>
                </a:extLst>
              </a:tr>
            </a:tbl>
          </a:graphicData>
        </a:graphic>
      </p:graphicFrame>
      <p:pic>
        <p:nvPicPr>
          <p:cNvPr id="3" name="Picture 2" descr="A diagram of values and values&#10;&#10;Description automatically generated">
            <a:extLst>
              <a:ext uri="{FF2B5EF4-FFF2-40B4-BE49-F238E27FC236}">
                <a16:creationId xmlns:a16="http://schemas.microsoft.com/office/drawing/2014/main" id="{57C27E5C-9507-1385-797A-026FB3399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70" y="175860"/>
            <a:ext cx="2026029" cy="150348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B455FD-A6E5-6C8E-44F9-837B37153380}"/>
              </a:ext>
            </a:extLst>
          </p:cNvPr>
          <p:cNvSpPr/>
          <p:nvPr/>
        </p:nvSpPr>
        <p:spPr>
          <a:xfrm>
            <a:off x="414338" y="220028"/>
            <a:ext cx="822960" cy="4914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53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B0200F-A0CB-8C8F-38EE-9A96D74F7D63}"/>
              </a:ext>
            </a:extLst>
          </p:cNvPr>
          <p:cNvSpPr/>
          <p:nvPr/>
        </p:nvSpPr>
        <p:spPr>
          <a:xfrm>
            <a:off x="140190" y="381600"/>
            <a:ext cx="822960" cy="4914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53"/>
          </a:p>
        </p:txBody>
      </p:sp>
    </p:spTree>
    <p:extLst>
      <p:ext uri="{BB962C8B-B14F-4D97-AF65-F5344CB8AC3E}">
        <p14:creationId xmlns:p14="http://schemas.microsoft.com/office/powerpoint/2010/main" val="32153621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4"/>
          <p:cNvSpPr txBox="1"/>
          <p:nvPr/>
        </p:nvSpPr>
        <p:spPr>
          <a:xfrm>
            <a:off x="26670" y="14288"/>
            <a:ext cx="1050000" cy="206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900" b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</a:defRPr>
            </a:lvl1pPr>
          </a:lstStyle>
          <a:p>
            <a:r>
              <a:rPr lang="en-US" dirty="0"/>
              <a:t>Christy Wang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9C3A759-A8FA-4DF5-8AA1-98AD6090B90B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1040352"/>
          <a:ext cx="288925" cy="67359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117717525"/>
                    </a:ext>
                  </a:extLst>
                </a:gridCol>
              </a:tblGrid>
              <a:tr h="67359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2421523"/>
                  </a:ext>
                </a:extLst>
              </a:tr>
            </a:tbl>
          </a:graphicData>
        </a:graphic>
      </p:graphicFrame>
      <p:pic>
        <p:nvPicPr>
          <p:cNvPr id="3" name="Picture 2" descr="A diagram of the universe&#10;&#10;Description automatically generated">
            <a:extLst>
              <a:ext uri="{FF2B5EF4-FFF2-40B4-BE49-F238E27FC236}">
                <a16:creationId xmlns:a16="http://schemas.microsoft.com/office/drawing/2014/main" id="{71FF3193-0691-DF7A-C25A-23862A31A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460" y="212090"/>
            <a:ext cx="1292543" cy="154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45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/>
          <p:nvPr/>
        </p:nvSpPr>
        <p:spPr>
          <a:xfrm>
            <a:off x="1040756" y="787402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Purpose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5"/>
          <p:cNvSpPr/>
          <p:nvPr/>
        </p:nvSpPr>
        <p:spPr>
          <a:xfrm>
            <a:off x="1030995" y="235768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Pleasure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5"/>
          <p:cNvSpPr/>
          <p:nvPr/>
        </p:nvSpPr>
        <p:spPr>
          <a:xfrm>
            <a:off x="2136925" y="1107329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Affirmation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5"/>
          <p:cNvSpPr/>
          <p:nvPr/>
        </p:nvSpPr>
        <p:spPr>
          <a:xfrm>
            <a:off x="294757" y="636518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Humility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5"/>
          <p:cNvSpPr/>
          <p:nvPr/>
        </p:nvSpPr>
        <p:spPr>
          <a:xfrm>
            <a:off x="1427090" y="1460593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Collaboration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5"/>
          <p:cNvSpPr/>
          <p:nvPr/>
        </p:nvSpPr>
        <p:spPr>
          <a:xfrm>
            <a:off x="1786755" y="630905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Self-esteem 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5"/>
          <p:cNvSpPr/>
          <p:nvPr/>
        </p:nvSpPr>
        <p:spPr>
          <a:xfrm>
            <a:off x="1436584" y="1107329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Persistence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26670" y="14287"/>
            <a:ext cx="1050000" cy="20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/>
          <a:p>
            <a:r>
              <a:rPr lang="en" sz="900" b="1" dirty="0">
                <a:latin typeface="Calibri"/>
                <a:cs typeface="Calibri"/>
                <a:sym typeface="Calibri"/>
              </a:rPr>
              <a:t>Khalid Bin </a:t>
            </a:r>
            <a:r>
              <a:rPr lang="en" sz="900" b="1" dirty="0" err="1">
                <a:latin typeface="Calibri"/>
                <a:cs typeface="Calibri"/>
                <a:sym typeface="Calibri"/>
              </a:rPr>
              <a:t>Salamah</a:t>
            </a:r>
            <a:endParaRPr sz="900" b="1" dirty="0">
              <a:latin typeface="Calibri"/>
              <a:cs typeface="Calibri"/>
              <a:sym typeface="Calibri"/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2146419" y="1460593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Education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" name="Google Shape;105;p15"/>
          <p:cNvCxnSpPr>
            <a:stCxn id="100" idx="0"/>
            <a:endCxn id="98" idx="2"/>
          </p:cNvCxnSpPr>
          <p:nvPr/>
        </p:nvCxnSpPr>
        <p:spPr>
          <a:xfrm rot="10800000" flipH="1">
            <a:off x="1721878" y="1258258"/>
            <a:ext cx="709800" cy="20233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" name="Google Shape;106;p15"/>
          <p:cNvCxnSpPr>
            <a:stCxn id="104" idx="0"/>
            <a:endCxn id="98" idx="2"/>
          </p:cNvCxnSpPr>
          <p:nvPr/>
        </p:nvCxnSpPr>
        <p:spPr>
          <a:xfrm rot="10800000">
            <a:off x="2431756" y="1258258"/>
            <a:ext cx="9450" cy="20233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" name="Google Shape;107;p15"/>
          <p:cNvCxnSpPr>
            <a:stCxn id="102" idx="0"/>
            <a:endCxn id="101" idx="2"/>
          </p:cNvCxnSpPr>
          <p:nvPr/>
        </p:nvCxnSpPr>
        <p:spPr>
          <a:xfrm rot="10800000" flipH="1">
            <a:off x="1731371" y="781829"/>
            <a:ext cx="350175" cy="32550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8" name="Google Shape;108;p15"/>
          <p:cNvCxnSpPr>
            <a:stCxn id="98" idx="0"/>
            <a:endCxn id="101" idx="2"/>
          </p:cNvCxnSpPr>
          <p:nvPr/>
        </p:nvCxnSpPr>
        <p:spPr>
          <a:xfrm rot="10800000">
            <a:off x="2081538" y="781829"/>
            <a:ext cx="350175" cy="32550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9" name="Google Shape;109;p15"/>
          <p:cNvCxnSpPr>
            <a:stCxn id="99" idx="0"/>
            <a:endCxn id="97" idx="2"/>
          </p:cNvCxnSpPr>
          <p:nvPr/>
        </p:nvCxnSpPr>
        <p:spPr>
          <a:xfrm rot="10800000" flipH="1">
            <a:off x="589545" y="386618"/>
            <a:ext cx="746025" cy="24990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0" name="Google Shape;110;p15"/>
          <p:cNvCxnSpPr>
            <a:stCxn id="101" idx="0"/>
            <a:endCxn id="97" idx="2"/>
          </p:cNvCxnSpPr>
          <p:nvPr/>
        </p:nvCxnSpPr>
        <p:spPr>
          <a:xfrm rot="10800000">
            <a:off x="1335517" y="386675"/>
            <a:ext cx="746025" cy="24423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1" name="Google Shape;111;p15"/>
          <p:cNvCxnSpPr>
            <a:stCxn id="96" idx="0"/>
            <a:endCxn id="97" idx="2"/>
          </p:cNvCxnSpPr>
          <p:nvPr/>
        </p:nvCxnSpPr>
        <p:spPr>
          <a:xfrm rot="10800000">
            <a:off x="1335543" y="386618"/>
            <a:ext cx="0" cy="40078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4"/>
          <p:cNvSpPr txBox="1"/>
          <p:nvPr/>
        </p:nvSpPr>
        <p:spPr>
          <a:xfrm>
            <a:off x="26670" y="14288"/>
            <a:ext cx="1050000" cy="206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900" b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</a:defRPr>
            </a:lvl1pPr>
          </a:lstStyle>
          <a:p>
            <a:r>
              <a:rPr lang="en-US" dirty="0"/>
              <a:t>Adeline </a:t>
            </a:r>
            <a:r>
              <a:rPr lang="en-US" dirty="0" err="1"/>
              <a:t>Wijayanti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9C3A759-A8FA-4DF5-8AA1-98AD6090B90B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1040352"/>
          <a:ext cx="288925" cy="67359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117717525"/>
                    </a:ext>
                  </a:extLst>
                </a:gridCol>
              </a:tblGrid>
              <a:tr h="67359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2421523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F0F8B7FD-471B-902E-D589-256D88171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34" y="190865"/>
            <a:ext cx="1895332" cy="157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018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4"/>
          <p:cNvSpPr txBox="1"/>
          <p:nvPr/>
        </p:nvSpPr>
        <p:spPr>
          <a:xfrm>
            <a:off x="26670" y="14288"/>
            <a:ext cx="1050000" cy="206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900" b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</a:defRPr>
            </a:lvl1pPr>
          </a:lstStyle>
          <a:p>
            <a:r>
              <a:rPr lang="en-US" dirty="0"/>
              <a:t>Daniel Wong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9C3A759-A8FA-4DF5-8AA1-98AD6090B90B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1040352"/>
          <a:ext cx="288925" cy="67359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117717525"/>
                    </a:ext>
                  </a:extLst>
                </a:gridCol>
              </a:tblGrid>
              <a:tr h="67359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2421523"/>
                  </a:ext>
                </a:extLst>
              </a:tr>
            </a:tbl>
          </a:graphicData>
        </a:graphic>
      </p:graphicFrame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74F2D3E8-B83E-305A-5F69-16B606992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83" y="218544"/>
            <a:ext cx="2140743" cy="158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1817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4"/>
          <p:cNvSpPr txBox="1"/>
          <p:nvPr/>
        </p:nvSpPr>
        <p:spPr>
          <a:xfrm>
            <a:off x="26670" y="14288"/>
            <a:ext cx="1050000" cy="161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900" b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</a:defRPr>
            </a:lvl1pPr>
          </a:lstStyle>
          <a:p>
            <a:r>
              <a:rPr lang="en-US" dirty="0"/>
              <a:t>Yusuke Uchiyama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9C3A759-A8FA-4DF5-8AA1-98AD6090B90B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1040352"/>
          <a:ext cx="288925" cy="67359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117717525"/>
                    </a:ext>
                  </a:extLst>
                </a:gridCol>
              </a:tblGrid>
              <a:tr h="67359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2421523"/>
                  </a:ext>
                </a:extLst>
              </a:tr>
            </a:tbl>
          </a:graphicData>
        </a:graphic>
      </p:graphicFrame>
      <p:pic>
        <p:nvPicPr>
          <p:cNvPr id="3" name="Picture 2" descr="A diagram of a company&#10;&#10;Description automatically generated">
            <a:extLst>
              <a:ext uri="{FF2B5EF4-FFF2-40B4-BE49-F238E27FC236}">
                <a16:creationId xmlns:a16="http://schemas.microsoft.com/office/drawing/2014/main" id="{599C2A30-7CAA-C9BB-531F-03E04222E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332276"/>
            <a:ext cx="2720340" cy="116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34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/>
          <p:nvPr/>
        </p:nvSpPr>
        <p:spPr>
          <a:xfrm>
            <a:off x="1292266" y="787402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Valued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6"/>
          <p:cNvSpPr/>
          <p:nvPr/>
        </p:nvSpPr>
        <p:spPr>
          <a:xfrm>
            <a:off x="1282505" y="280218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Actualization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6"/>
          <p:cNvSpPr/>
          <p:nvPr/>
        </p:nvSpPr>
        <p:spPr>
          <a:xfrm>
            <a:off x="1292270" y="1112509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Relationship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6"/>
          <p:cNvSpPr/>
          <p:nvPr/>
        </p:nvSpPr>
        <p:spPr>
          <a:xfrm>
            <a:off x="546267" y="583178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Freedom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6"/>
          <p:cNvSpPr/>
          <p:nvPr/>
        </p:nvSpPr>
        <p:spPr>
          <a:xfrm>
            <a:off x="1292270" y="1472387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Compassion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6"/>
          <p:cNvSpPr/>
          <p:nvPr/>
        </p:nvSpPr>
        <p:spPr>
          <a:xfrm>
            <a:off x="2038265" y="577565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Zen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546271" y="1112509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Fairness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26670" y="14287"/>
            <a:ext cx="1050000" cy="1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/>
          <a:p>
            <a:endParaRPr sz="560" b="1">
              <a:solidFill>
                <a:srgbClr val="1A1918"/>
              </a:solidFill>
              <a:highlight>
                <a:srgbClr val="F7F5F2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6"/>
          <p:cNvSpPr/>
          <p:nvPr/>
        </p:nvSpPr>
        <p:spPr>
          <a:xfrm>
            <a:off x="2064554" y="1099091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Respect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5" name="Google Shape;125;p16"/>
          <p:cNvCxnSpPr>
            <a:stCxn id="117" idx="2"/>
            <a:endCxn id="119" idx="0"/>
          </p:cNvCxnSpPr>
          <p:nvPr/>
        </p:nvCxnSpPr>
        <p:spPr>
          <a:xfrm flipH="1">
            <a:off x="841033" y="431103"/>
            <a:ext cx="746025" cy="15204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" name="Google Shape;126;p16"/>
          <p:cNvCxnSpPr>
            <a:stCxn id="117" idx="2"/>
            <a:endCxn id="116" idx="0"/>
          </p:cNvCxnSpPr>
          <p:nvPr/>
        </p:nvCxnSpPr>
        <p:spPr>
          <a:xfrm>
            <a:off x="1587058" y="431103"/>
            <a:ext cx="0" cy="35626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" name="Google Shape;127;p16"/>
          <p:cNvCxnSpPr>
            <a:stCxn id="117" idx="2"/>
            <a:endCxn id="121" idx="0"/>
          </p:cNvCxnSpPr>
          <p:nvPr/>
        </p:nvCxnSpPr>
        <p:spPr>
          <a:xfrm>
            <a:off x="1587058" y="431103"/>
            <a:ext cx="746025" cy="14647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" name="Google Shape;128;p16"/>
          <p:cNvCxnSpPr>
            <a:stCxn id="116" idx="2"/>
            <a:endCxn id="122" idx="0"/>
          </p:cNvCxnSpPr>
          <p:nvPr/>
        </p:nvCxnSpPr>
        <p:spPr>
          <a:xfrm flipH="1">
            <a:off x="841028" y="938288"/>
            <a:ext cx="746025" cy="1741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16"/>
          <p:cNvCxnSpPr>
            <a:stCxn id="116" idx="2"/>
            <a:endCxn id="118" idx="0"/>
          </p:cNvCxnSpPr>
          <p:nvPr/>
        </p:nvCxnSpPr>
        <p:spPr>
          <a:xfrm>
            <a:off x="1587053" y="938288"/>
            <a:ext cx="0" cy="1741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6"/>
          <p:cNvCxnSpPr>
            <a:stCxn id="116" idx="2"/>
            <a:endCxn id="124" idx="0"/>
          </p:cNvCxnSpPr>
          <p:nvPr/>
        </p:nvCxnSpPr>
        <p:spPr>
          <a:xfrm>
            <a:off x="1587053" y="938288"/>
            <a:ext cx="772275" cy="16075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6"/>
          <p:cNvCxnSpPr>
            <a:stCxn id="122" idx="2"/>
            <a:endCxn id="120" idx="0"/>
          </p:cNvCxnSpPr>
          <p:nvPr/>
        </p:nvCxnSpPr>
        <p:spPr>
          <a:xfrm>
            <a:off x="841059" y="1263394"/>
            <a:ext cx="746025" cy="20895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" name="Google Shape;132;p16"/>
          <p:cNvCxnSpPr>
            <a:stCxn id="118" idx="2"/>
            <a:endCxn id="120" idx="0"/>
          </p:cNvCxnSpPr>
          <p:nvPr/>
        </p:nvCxnSpPr>
        <p:spPr>
          <a:xfrm>
            <a:off x="1587057" y="1263394"/>
            <a:ext cx="0" cy="20895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" name="Google Shape;133;p16"/>
          <p:cNvCxnSpPr>
            <a:stCxn id="124" idx="2"/>
            <a:endCxn id="120" idx="0"/>
          </p:cNvCxnSpPr>
          <p:nvPr/>
        </p:nvCxnSpPr>
        <p:spPr>
          <a:xfrm flipH="1">
            <a:off x="1587066" y="1249976"/>
            <a:ext cx="772275" cy="22239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" name="Google Shape;134;p16"/>
          <p:cNvSpPr txBox="1"/>
          <p:nvPr/>
        </p:nvSpPr>
        <p:spPr>
          <a:xfrm>
            <a:off x="61595" y="40999"/>
            <a:ext cx="1050000" cy="20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/>
          <a:p>
            <a:r>
              <a:rPr lang="en" sz="900" b="1" dirty="0" err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Tatika</a:t>
            </a:r>
            <a:r>
              <a:rPr lang="en" sz="900" b="1" dirty="0">
                <a:solidFill>
                  <a:srgbClr val="1A191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900" b="1" dirty="0" err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Catipay</a:t>
            </a:r>
            <a:endParaRPr sz="900" b="1" dirty="0">
              <a:solidFill>
                <a:srgbClr val="1A1918"/>
              </a:solidFill>
              <a:highlight>
                <a:srgbClr val="F7F5F2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/>
          <p:nvPr/>
        </p:nvSpPr>
        <p:spPr>
          <a:xfrm>
            <a:off x="1182103" y="741688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Adventure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7"/>
          <p:cNvSpPr/>
          <p:nvPr/>
        </p:nvSpPr>
        <p:spPr>
          <a:xfrm>
            <a:off x="1189274" y="127823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Zen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7"/>
          <p:cNvSpPr/>
          <p:nvPr/>
        </p:nvSpPr>
        <p:spPr>
          <a:xfrm>
            <a:off x="1182108" y="1031532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Satisfaction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7"/>
          <p:cNvSpPr/>
          <p:nvPr/>
        </p:nvSpPr>
        <p:spPr>
          <a:xfrm>
            <a:off x="506376" y="457453"/>
            <a:ext cx="589575" cy="239720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Connected to the Universe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7"/>
          <p:cNvSpPr/>
          <p:nvPr/>
        </p:nvSpPr>
        <p:spPr>
          <a:xfrm>
            <a:off x="1182108" y="1589519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Focus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7"/>
          <p:cNvSpPr/>
          <p:nvPr/>
        </p:nvSpPr>
        <p:spPr>
          <a:xfrm>
            <a:off x="1811683" y="451840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Actualization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7"/>
          <p:cNvSpPr/>
          <p:nvPr/>
        </p:nvSpPr>
        <p:spPr>
          <a:xfrm>
            <a:off x="1182108" y="1310526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Stability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7"/>
          <p:cNvSpPr txBox="1"/>
          <p:nvPr/>
        </p:nvSpPr>
        <p:spPr>
          <a:xfrm>
            <a:off x="26670" y="14287"/>
            <a:ext cx="1050000" cy="20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/>
          <a:p>
            <a:r>
              <a:rPr lang="en" sz="900" b="1" dirty="0">
                <a:solidFill>
                  <a:srgbClr val="1A191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Christina Chao</a:t>
            </a:r>
            <a:endParaRPr sz="900" b="1" dirty="0">
              <a:solidFill>
                <a:srgbClr val="1A1918"/>
              </a:solidFill>
              <a:highlight>
                <a:srgbClr val="F7F5F2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7"/>
          <p:cNvSpPr/>
          <p:nvPr/>
        </p:nvSpPr>
        <p:spPr>
          <a:xfrm>
            <a:off x="2302475" y="723711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Wisdom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8" name="Google Shape;148;p17"/>
          <p:cNvCxnSpPr>
            <a:stCxn id="143" idx="0"/>
            <a:endCxn id="145" idx="2"/>
          </p:cNvCxnSpPr>
          <p:nvPr/>
        </p:nvCxnSpPr>
        <p:spPr>
          <a:xfrm rot="10800000">
            <a:off x="1476895" y="1461420"/>
            <a:ext cx="0" cy="12810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9" name="Google Shape;149;p17"/>
          <p:cNvCxnSpPr>
            <a:stCxn id="145" idx="0"/>
            <a:endCxn id="141" idx="2"/>
          </p:cNvCxnSpPr>
          <p:nvPr/>
        </p:nvCxnSpPr>
        <p:spPr>
          <a:xfrm rot="10800000">
            <a:off x="1476895" y="1182426"/>
            <a:ext cx="0" cy="12810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0" name="Google Shape;150;p17"/>
          <p:cNvCxnSpPr>
            <a:stCxn id="141" idx="0"/>
            <a:endCxn id="139" idx="2"/>
          </p:cNvCxnSpPr>
          <p:nvPr/>
        </p:nvCxnSpPr>
        <p:spPr>
          <a:xfrm rot="10800000">
            <a:off x="1476895" y="892617"/>
            <a:ext cx="0" cy="13891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1" name="Google Shape;151;p17"/>
          <p:cNvCxnSpPr>
            <a:stCxn id="139" idx="0"/>
            <a:endCxn id="144" idx="2"/>
          </p:cNvCxnSpPr>
          <p:nvPr/>
        </p:nvCxnSpPr>
        <p:spPr>
          <a:xfrm rot="10800000" flipH="1">
            <a:off x="1476891" y="602773"/>
            <a:ext cx="629580" cy="13891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2" name="Google Shape;152;p17"/>
          <p:cNvCxnSpPr>
            <a:stCxn id="147" idx="0"/>
            <a:endCxn id="144" idx="2"/>
          </p:cNvCxnSpPr>
          <p:nvPr/>
        </p:nvCxnSpPr>
        <p:spPr>
          <a:xfrm rot="10800000">
            <a:off x="2106493" y="602751"/>
            <a:ext cx="490770" cy="12096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3" name="Google Shape;153;p17"/>
          <p:cNvCxnSpPr>
            <a:cxnSpLocks/>
            <a:stCxn id="142" idx="0"/>
            <a:endCxn id="140" idx="2"/>
          </p:cNvCxnSpPr>
          <p:nvPr/>
        </p:nvCxnSpPr>
        <p:spPr>
          <a:xfrm flipV="1">
            <a:off x="801164" y="278708"/>
            <a:ext cx="692663" cy="17874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4" name="Google Shape;154;p17"/>
          <p:cNvCxnSpPr>
            <a:stCxn id="144" idx="0"/>
            <a:endCxn id="140" idx="2"/>
          </p:cNvCxnSpPr>
          <p:nvPr/>
        </p:nvCxnSpPr>
        <p:spPr>
          <a:xfrm rot="10800000">
            <a:off x="1493796" y="278695"/>
            <a:ext cx="612675" cy="17314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/>
          <p:nvPr/>
        </p:nvSpPr>
        <p:spPr>
          <a:xfrm>
            <a:off x="1100020" y="894082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Education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8"/>
          <p:cNvSpPr/>
          <p:nvPr/>
        </p:nvSpPr>
        <p:spPr>
          <a:xfrm>
            <a:off x="1090259" y="226878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Ecstasy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8"/>
          <p:cNvSpPr/>
          <p:nvPr/>
        </p:nvSpPr>
        <p:spPr>
          <a:xfrm>
            <a:off x="1100024" y="1467697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Fortitude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8"/>
          <p:cNvSpPr/>
          <p:nvPr/>
        </p:nvSpPr>
        <p:spPr>
          <a:xfrm>
            <a:off x="407361" y="583178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Valued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8"/>
          <p:cNvSpPr/>
          <p:nvPr/>
        </p:nvSpPr>
        <p:spPr>
          <a:xfrm>
            <a:off x="407365" y="894082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Wisdom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8"/>
          <p:cNvSpPr/>
          <p:nvPr/>
        </p:nvSpPr>
        <p:spPr>
          <a:xfrm>
            <a:off x="1712668" y="577565"/>
            <a:ext cx="69268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53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Accomplishment</a:t>
            </a:r>
            <a:endParaRPr sz="653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8"/>
          <p:cNvSpPr/>
          <p:nvPr/>
        </p:nvSpPr>
        <p:spPr>
          <a:xfrm>
            <a:off x="2203460" y="1230222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Maximize income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8"/>
          <p:cNvSpPr txBox="1"/>
          <p:nvPr/>
        </p:nvSpPr>
        <p:spPr>
          <a:xfrm>
            <a:off x="26670" y="14287"/>
            <a:ext cx="1050000" cy="20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/>
          <a:p>
            <a:r>
              <a:rPr lang="en" sz="900" b="1" dirty="0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  <a:sym typeface="Calibri"/>
              </a:rPr>
              <a:t>Rashida </a:t>
            </a:r>
            <a:r>
              <a:rPr lang="en" sz="900" b="1" dirty="0" err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  <a:sym typeface="Calibri"/>
              </a:rPr>
              <a:t>Elbourne</a:t>
            </a:r>
            <a:endParaRPr sz="900" b="1" dirty="0">
              <a:solidFill>
                <a:srgbClr val="1A1918"/>
              </a:solidFill>
              <a:highlight>
                <a:srgbClr val="FFFFFF"/>
              </a:highlight>
              <a:latin typeface="Calibri"/>
              <a:cs typeface="Calibri"/>
              <a:sym typeface="Calibri"/>
            </a:endParaRPr>
          </a:p>
        </p:txBody>
      </p:sp>
      <p:sp>
        <p:nvSpPr>
          <p:cNvPr id="167" name="Google Shape;167;p18"/>
          <p:cNvSpPr/>
          <p:nvPr/>
        </p:nvSpPr>
        <p:spPr>
          <a:xfrm>
            <a:off x="2203460" y="876106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Hard Work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8" name="Google Shape;168;p18"/>
          <p:cNvCxnSpPr>
            <a:stCxn id="160" idx="2"/>
            <a:endCxn id="162" idx="0"/>
          </p:cNvCxnSpPr>
          <p:nvPr/>
        </p:nvCxnSpPr>
        <p:spPr>
          <a:xfrm flipH="1">
            <a:off x="702127" y="377762"/>
            <a:ext cx="692685" cy="20538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18"/>
          <p:cNvCxnSpPr>
            <a:cxnSpLocks/>
            <a:stCxn id="160" idx="2"/>
            <a:endCxn id="164" idx="0"/>
          </p:cNvCxnSpPr>
          <p:nvPr/>
        </p:nvCxnSpPr>
        <p:spPr>
          <a:xfrm>
            <a:off x="1394812" y="377763"/>
            <a:ext cx="664199" cy="199802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18"/>
          <p:cNvCxnSpPr>
            <a:stCxn id="162" idx="2"/>
            <a:endCxn id="163" idx="0"/>
          </p:cNvCxnSpPr>
          <p:nvPr/>
        </p:nvCxnSpPr>
        <p:spPr>
          <a:xfrm>
            <a:off x="702148" y="734063"/>
            <a:ext cx="0" cy="16002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18"/>
          <p:cNvCxnSpPr>
            <a:cxnSpLocks/>
            <a:stCxn id="164" idx="2"/>
            <a:endCxn id="159" idx="0"/>
          </p:cNvCxnSpPr>
          <p:nvPr/>
        </p:nvCxnSpPr>
        <p:spPr>
          <a:xfrm flipH="1">
            <a:off x="1394807" y="728450"/>
            <a:ext cx="664204" cy="165633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" name="Google Shape;172;p18"/>
          <p:cNvCxnSpPr>
            <a:cxnSpLocks/>
            <a:stCxn id="164" idx="2"/>
            <a:endCxn id="167" idx="0"/>
          </p:cNvCxnSpPr>
          <p:nvPr/>
        </p:nvCxnSpPr>
        <p:spPr>
          <a:xfrm>
            <a:off x="2059011" y="728450"/>
            <a:ext cx="439237" cy="147656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" name="Google Shape;173;p18"/>
          <p:cNvCxnSpPr>
            <a:stCxn id="167" idx="2"/>
            <a:endCxn id="165" idx="0"/>
          </p:cNvCxnSpPr>
          <p:nvPr/>
        </p:nvCxnSpPr>
        <p:spPr>
          <a:xfrm>
            <a:off x="2498247" y="1026991"/>
            <a:ext cx="0" cy="20328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" name="Google Shape;174;p18"/>
          <p:cNvCxnSpPr>
            <a:stCxn id="161" idx="3"/>
            <a:endCxn id="165" idx="2"/>
          </p:cNvCxnSpPr>
          <p:nvPr/>
        </p:nvCxnSpPr>
        <p:spPr>
          <a:xfrm rot="10800000" flipH="1">
            <a:off x="1689599" y="1381125"/>
            <a:ext cx="808605" cy="162015"/>
          </a:xfrm>
          <a:prstGeom prst="bentConnector2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" name="Google Shape;175;p18"/>
          <p:cNvCxnSpPr>
            <a:stCxn id="163" idx="2"/>
            <a:endCxn id="161" idx="1"/>
          </p:cNvCxnSpPr>
          <p:nvPr/>
        </p:nvCxnSpPr>
        <p:spPr>
          <a:xfrm rot="-5400000" flipH="1">
            <a:off x="651962" y="1095158"/>
            <a:ext cx="498225" cy="397845"/>
          </a:xfrm>
          <a:prstGeom prst="bentConnector2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" name="Google Shape;176;p18"/>
          <p:cNvCxnSpPr>
            <a:stCxn id="159" idx="2"/>
            <a:endCxn id="161" idx="0"/>
          </p:cNvCxnSpPr>
          <p:nvPr/>
        </p:nvCxnSpPr>
        <p:spPr>
          <a:xfrm>
            <a:off x="1394807" y="1044968"/>
            <a:ext cx="0" cy="42273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290846" y="1362374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Education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9"/>
          <p:cNvSpPr/>
          <p:nvPr/>
        </p:nvSpPr>
        <p:spPr>
          <a:xfrm>
            <a:off x="1295648" y="315541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Heart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9"/>
          <p:cNvSpPr/>
          <p:nvPr/>
        </p:nvSpPr>
        <p:spPr>
          <a:xfrm>
            <a:off x="967225" y="1362374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Fortitude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9"/>
          <p:cNvSpPr/>
          <p:nvPr/>
        </p:nvSpPr>
        <p:spPr>
          <a:xfrm>
            <a:off x="1305409" y="671841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Achievement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9"/>
          <p:cNvSpPr/>
          <p:nvPr/>
        </p:nvSpPr>
        <p:spPr>
          <a:xfrm>
            <a:off x="715838" y="982746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Moral Courage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9"/>
          <p:cNvSpPr/>
          <p:nvPr/>
        </p:nvSpPr>
        <p:spPr>
          <a:xfrm>
            <a:off x="1643596" y="1362369"/>
            <a:ext cx="589575" cy="22879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53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Accomplishment</a:t>
            </a:r>
            <a:endParaRPr sz="653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9"/>
          <p:cNvSpPr/>
          <p:nvPr/>
        </p:nvSpPr>
        <p:spPr>
          <a:xfrm>
            <a:off x="2319975" y="1362374"/>
            <a:ext cx="589575" cy="195131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Maximize income</a:t>
            </a:r>
            <a:endParaRPr sz="653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9"/>
          <p:cNvSpPr txBox="1"/>
          <p:nvPr/>
        </p:nvSpPr>
        <p:spPr>
          <a:xfrm>
            <a:off x="26670" y="14287"/>
            <a:ext cx="1050000" cy="20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/>
          <a:p>
            <a:r>
              <a:rPr lang="en" sz="900" b="1" dirty="0" err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  <a:sym typeface="Calibri"/>
              </a:rPr>
              <a:t>Shawki</a:t>
            </a:r>
            <a:r>
              <a:rPr lang="en" sz="900" b="1" dirty="0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  <a:sym typeface="Calibri"/>
              </a:rPr>
              <a:t> </a:t>
            </a:r>
            <a:r>
              <a:rPr lang="en" sz="900" b="1" dirty="0" err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  <a:sym typeface="Calibri"/>
              </a:rPr>
              <a:t>Gholmie</a:t>
            </a:r>
            <a:r>
              <a:rPr lang="en" sz="560" b="1" dirty="0">
                <a:solidFill>
                  <a:srgbClr val="1A191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	</a:t>
            </a:r>
            <a:endParaRPr sz="560" b="1" dirty="0">
              <a:solidFill>
                <a:srgbClr val="1A1918"/>
              </a:solidFill>
              <a:highlight>
                <a:srgbClr val="F7F5F2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9"/>
          <p:cNvSpPr/>
          <p:nvPr/>
        </p:nvSpPr>
        <p:spPr>
          <a:xfrm>
            <a:off x="1894988" y="982742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Innovation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0" name="Google Shape;190;p19"/>
          <p:cNvCxnSpPr>
            <a:stCxn id="182" idx="2"/>
            <a:endCxn id="184" idx="0"/>
          </p:cNvCxnSpPr>
          <p:nvPr/>
        </p:nvCxnSpPr>
        <p:spPr>
          <a:xfrm>
            <a:off x="1600200" y="466426"/>
            <a:ext cx="0" cy="20538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191;p19"/>
          <p:cNvCxnSpPr>
            <a:stCxn id="185" idx="1"/>
            <a:endCxn id="181" idx="0"/>
          </p:cNvCxnSpPr>
          <p:nvPr/>
        </p:nvCxnSpPr>
        <p:spPr>
          <a:xfrm flipH="1">
            <a:off x="585638" y="1058189"/>
            <a:ext cx="130200" cy="304185"/>
          </a:xfrm>
          <a:prstGeom prst="bentConnector2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192;p19"/>
          <p:cNvCxnSpPr>
            <a:cxnSpLocks/>
            <a:stCxn id="189" idx="3"/>
            <a:endCxn id="187" idx="0"/>
          </p:cNvCxnSpPr>
          <p:nvPr/>
        </p:nvCxnSpPr>
        <p:spPr>
          <a:xfrm>
            <a:off x="2484563" y="1058185"/>
            <a:ext cx="130200" cy="304189"/>
          </a:xfrm>
          <a:prstGeom prst="bentConnector2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193;p19"/>
          <p:cNvCxnSpPr>
            <a:stCxn id="189" idx="2"/>
            <a:endCxn id="183" idx="0"/>
          </p:cNvCxnSpPr>
          <p:nvPr/>
        </p:nvCxnSpPr>
        <p:spPr>
          <a:xfrm rot="5400000">
            <a:off x="1611488" y="784135"/>
            <a:ext cx="228795" cy="927780"/>
          </a:xfrm>
          <a:prstGeom prst="bentConnector3">
            <a:avLst>
              <a:gd name="adj1" fmla="val 49989"/>
            </a:avLst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19"/>
          <p:cNvCxnSpPr>
            <a:cxnSpLocks/>
            <a:stCxn id="189" idx="2"/>
            <a:endCxn id="186" idx="0"/>
          </p:cNvCxnSpPr>
          <p:nvPr/>
        </p:nvCxnSpPr>
        <p:spPr>
          <a:xfrm rot="5400000">
            <a:off x="1949708" y="1122302"/>
            <a:ext cx="228742" cy="25139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19"/>
          <p:cNvCxnSpPr>
            <a:stCxn id="184" idx="2"/>
            <a:endCxn id="185" idx="0"/>
          </p:cNvCxnSpPr>
          <p:nvPr/>
        </p:nvCxnSpPr>
        <p:spPr>
          <a:xfrm flipH="1">
            <a:off x="1010621" y="822726"/>
            <a:ext cx="589575" cy="16002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196;p19"/>
          <p:cNvCxnSpPr>
            <a:stCxn id="184" idx="2"/>
            <a:endCxn id="189" idx="0"/>
          </p:cNvCxnSpPr>
          <p:nvPr/>
        </p:nvCxnSpPr>
        <p:spPr>
          <a:xfrm>
            <a:off x="1600196" y="822726"/>
            <a:ext cx="589575" cy="16002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1"/>
          <p:cNvSpPr/>
          <p:nvPr/>
        </p:nvSpPr>
        <p:spPr>
          <a:xfrm>
            <a:off x="1172872" y="679944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Pride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1"/>
          <p:cNvSpPr/>
          <p:nvPr/>
        </p:nvSpPr>
        <p:spPr>
          <a:xfrm>
            <a:off x="1163103" y="174544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Happiness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1"/>
          <p:cNvSpPr/>
          <p:nvPr/>
        </p:nvSpPr>
        <p:spPr>
          <a:xfrm>
            <a:off x="1172868" y="1027993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Success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1"/>
          <p:cNvSpPr/>
          <p:nvPr/>
        </p:nvSpPr>
        <p:spPr>
          <a:xfrm>
            <a:off x="495666" y="527143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Recognition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1"/>
          <p:cNvSpPr/>
          <p:nvPr/>
        </p:nvSpPr>
        <p:spPr>
          <a:xfrm>
            <a:off x="495670" y="1027993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Integrity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1"/>
          <p:cNvSpPr/>
          <p:nvPr/>
        </p:nvSpPr>
        <p:spPr>
          <a:xfrm>
            <a:off x="1772203" y="506707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Fun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1"/>
          <p:cNvSpPr/>
          <p:nvPr/>
        </p:nvSpPr>
        <p:spPr>
          <a:xfrm>
            <a:off x="2031820" y="1503371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Critical Thinking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1"/>
          <p:cNvSpPr txBox="1"/>
          <p:nvPr/>
        </p:nvSpPr>
        <p:spPr>
          <a:xfrm>
            <a:off x="26670" y="14287"/>
            <a:ext cx="1050000" cy="20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/>
          <a:p>
            <a:r>
              <a:rPr lang="en" sz="900" b="1" dirty="0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  <a:sym typeface="Calibri"/>
              </a:rPr>
              <a:t>Jeanie Kim</a:t>
            </a:r>
            <a:endParaRPr sz="900" b="1" dirty="0">
              <a:solidFill>
                <a:srgbClr val="1A1918"/>
              </a:solidFill>
              <a:highlight>
                <a:srgbClr val="FFFFFF"/>
              </a:highlight>
              <a:latin typeface="Calibri"/>
              <a:cs typeface="Calibri"/>
              <a:sym typeface="Calibri"/>
            </a:endParaRPr>
          </a:p>
        </p:txBody>
      </p:sp>
      <p:sp>
        <p:nvSpPr>
          <p:cNvPr id="247" name="Google Shape;247;p21"/>
          <p:cNvSpPr/>
          <p:nvPr/>
        </p:nvSpPr>
        <p:spPr>
          <a:xfrm>
            <a:off x="1172868" y="1503367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Excel</a:t>
            </a:r>
            <a:endParaRPr sz="65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8" name="Google Shape;248;p21"/>
          <p:cNvCxnSpPr>
            <a:stCxn id="240" idx="2"/>
            <a:endCxn id="242" idx="0"/>
          </p:cNvCxnSpPr>
          <p:nvPr/>
        </p:nvCxnSpPr>
        <p:spPr>
          <a:xfrm flipH="1">
            <a:off x="790405" y="325429"/>
            <a:ext cx="677250" cy="20170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" name="Google Shape;249;p21"/>
          <p:cNvCxnSpPr>
            <a:stCxn id="240" idx="2"/>
            <a:endCxn id="244" idx="0"/>
          </p:cNvCxnSpPr>
          <p:nvPr/>
        </p:nvCxnSpPr>
        <p:spPr>
          <a:xfrm>
            <a:off x="1467656" y="325429"/>
            <a:ext cx="599340" cy="18123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" name="Google Shape;250;p21"/>
          <p:cNvCxnSpPr>
            <a:stCxn id="242" idx="2"/>
            <a:endCxn id="243" idx="0"/>
          </p:cNvCxnSpPr>
          <p:nvPr/>
        </p:nvCxnSpPr>
        <p:spPr>
          <a:xfrm>
            <a:off x="790453" y="678028"/>
            <a:ext cx="0" cy="34996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21"/>
          <p:cNvCxnSpPr>
            <a:stCxn id="240" idx="2"/>
            <a:endCxn id="239" idx="0"/>
          </p:cNvCxnSpPr>
          <p:nvPr/>
        </p:nvCxnSpPr>
        <p:spPr>
          <a:xfrm>
            <a:off x="1467655" y="325429"/>
            <a:ext cx="0" cy="35448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" name="Google Shape;252;p21"/>
          <p:cNvCxnSpPr>
            <a:stCxn id="242" idx="2"/>
            <a:endCxn id="241" idx="0"/>
          </p:cNvCxnSpPr>
          <p:nvPr/>
        </p:nvCxnSpPr>
        <p:spPr>
          <a:xfrm>
            <a:off x="790453" y="678028"/>
            <a:ext cx="677250" cy="34996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" name="Google Shape;253;p21"/>
          <p:cNvCxnSpPr>
            <a:stCxn id="239" idx="2"/>
            <a:endCxn id="241" idx="0"/>
          </p:cNvCxnSpPr>
          <p:nvPr/>
        </p:nvCxnSpPr>
        <p:spPr>
          <a:xfrm>
            <a:off x="1467659" y="830829"/>
            <a:ext cx="0" cy="19719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4" name="Google Shape;254;p21"/>
          <p:cNvCxnSpPr>
            <a:stCxn id="239" idx="2"/>
            <a:endCxn id="243" idx="0"/>
          </p:cNvCxnSpPr>
          <p:nvPr/>
        </p:nvCxnSpPr>
        <p:spPr>
          <a:xfrm flipH="1">
            <a:off x="790409" y="830829"/>
            <a:ext cx="677250" cy="19719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5" name="Google Shape;255;p21"/>
          <p:cNvCxnSpPr>
            <a:stCxn id="241" idx="2"/>
            <a:endCxn id="247" idx="0"/>
          </p:cNvCxnSpPr>
          <p:nvPr/>
        </p:nvCxnSpPr>
        <p:spPr>
          <a:xfrm>
            <a:off x="1467655" y="1178877"/>
            <a:ext cx="0" cy="32445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6" name="Google Shape;256;p21"/>
          <p:cNvCxnSpPr>
            <a:stCxn id="241" idx="2"/>
            <a:endCxn id="245" idx="0"/>
          </p:cNvCxnSpPr>
          <p:nvPr/>
        </p:nvCxnSpPr>
        <p:spPr>
          <a:xfrm>
            <a:off x="1467655" y="1178877"/>
            <a:ext cx="859005" cy="32445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7" name="Google Shape;257;p21"/>
          <p:cNvCxnSpPr>
            <a:stCxn id="244" idx="3"/>
            <a:endCxn id="245" idx="3"/>
          </p:cNvCxnSpPr>
          <p:nvPr/>
        </p:nvCxnSpPr>
        <p:spPr>
          <a:xfrm>
            <a:off x="2361778" y="582150"/>
            <a:ext cx="259665" cy="996660"/>
          </a:xfrm>
          <a:prstGeom prst="bentConnector3">
            <a:avLst>
              <a:gd name="adj1" fmla="val 132078"/>
            </a:avLst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282</Words>
  <Application>Microsoft Office PowerPoint</Application>
  <PresentationFormat>Custom</PresentationFormat>
  <Paragraphs>200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Aptos</vt:lpstr>
      <vt:lpstr>Aptos Narrow</vt:lpstr>
      <vt:lpstr>Arial</vt:lpstr>
      <vt:lpstr>Calibri</vt:lpstr>
      <vt:lpstr>LibreFranklin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L Ingram</dc:creator>
  <cp:lastModifiedBy>Ingram, Paul</cp:lastModifiedBy>
  <cp:revision>47</cp:revision>
  <dcterms:modified xsi:type="dcterms:W3CDTF">2025-02-21T19:12:40Z</dcterms:modified>
</cp:coreProperties>
</file>